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797675" cy="9926638"/>
  <p:defaultTextStyle>
    <a:defPPr>
      <a:defRPr lang="ko-KR"/>
    </a:defPPr>
    <a:lvl1pPr marL="0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8908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7816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36724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15631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94539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73447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52355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31263" algn="l" defTabSz="957816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000FF"/>
    <a:srgbClr val="FF3399"/>
    <a:srgbClr val="99FF33"/>
    <a:srgbClr val="000000"/>
    <a:srgbClr val="2041E6"/>
    <a:srgbClr val="3399FF"/>
    <a:srgbClr val="FF99CC"/>
    <a:srgbClr val="66CCF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155" autoAdjust="0"/>
  </p:normalViewPr>
  <p:slideViewPr>
    <p:cSldViewPr>
      <p:cViewPr>
        <p:scale>
          <a:sx n="75" d="100"/>
          <a:sy n="75" d="100"/>
        </p:scale>
        <p:origin x="-3480" y="-21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26" tIns="45714" rIns="91426" bIns="4571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26" tIns="45714" rIns="91426" bIns="45714" rtlCol="0"/>
          <a:lstStyle>
            <a:lvl1pPr algn="r">
              <a:defRPr sz="1200"/>
            </a:lvl1pPr>
          </a:lstStyle>
          <a:p>
            <a:fld id="{549E661A-3C91-492B-B81D-B27C4D8A459A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4" rIns="91426" bIns="4571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1" y="4714877"/>
            <a:ext cx="5438775" cy="4467225"/>
          </a:xfrm>
          <a:prstGeom prst="rect">
            <a:avLst/>
          </a:prstGeom>
        </p:spPr>
        <p:txBody>
          <a:bodyPr vert="horz" lIns="91426" tIns="45714" rIns="91426" bIns="45714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26" tIns="45714" rIns="91426" bIns="4571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26" tIns="45714" rIns="91426" bIns="45714" rtlCol="0" anchor="b"/>
          <a:lstStyle>
            <a:lvl1pPr algn="r">
              <a:defRPr sz="1200"/>
            </a:lvl1pPr>
          </a:lstStyle>
          <a:p>
            <a:fld id="{A96554CC-7681-40D1-B7F8-420AE73005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134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8908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57816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36724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15631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94539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73447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52355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31263" algn="l" defTabSz="957816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111375" y="744538"/>
            <a:ext cx="25749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6554CC-7681-40D1-B7F8-420AE7300505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9370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8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7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6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5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4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3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2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1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49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8030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89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78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367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156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945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734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523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312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72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081868"/>
            <a:ext cx="2257425" cy="8715905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3081868"/>
            <a:ext cx="2257425" cy="8715905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740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1" y="2217385"/>
            <a:ext cx="3030141" cy="92410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08" indent="0">
              <a:buNone/>
              <a:defRPr sz="2100" b="1"/>
            </a:lvl2pPr>
            <a:lvl3pPr marL="957816" indent="0">
              <a:buNone/>
              <a:defRPr sz="1900" b="1"/>
            </a:lvl3pPr>
            <a:lvl4pPr marL="1436724" indent="0">
              <a:buNone/>
              <a:defRPr sz="1600" b="1"/>
            </a:lvl4pPr>
            <a:lvl5pPr marL="1915631" indent="0">
              <a:buNone/>
              <a:defRPr sz="1600" b="1"/>
            </a:lvl5pPr>
            <a:lvl6pPr marL="2394539" indent="0">
              <a:buNone/>
              <a:defRPr sz="1600" b="1"/>
            </a:lvl6pPr>
            <a:lvl7pPr marL="2873447" indent="0">
              <a:buNone/>
              <a:defRPr sz="1600" b="1"/>
            </a:lvl7pPr>
            <a:lvl8pPr marL="3352355" indent="0">
              <a:buNone/>
              <a:defRPr sz="1600" b="1"/>
            </a:lvl8pPr>
            <a:lvl9pPr marL="3831263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1" y="3141486"/>
            <a:ext cx="3030141" cy="570741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08" indent="0">
              <a:buNone/>
              <a:defRPr sz="2100" b="1"/>
            </a:lvl2pPr>
            <a:lvl3pPr marL="957816" indent="0">
              <a:buNone/>
              <a:defRPr sz="1900" b="1"/>
            </a:lvl3pPr>
            <a:lvl4pPr marL="1436724" indent="0">
              <a:buNone/>
              <a:defRPr sz="1600" b="1"/>
            </a:lvl4pPr>
            <a:lvl5pPr marL="1915631" indent="0">
              <a:buNone/>
              <a:defRPr sz="1600" b="1"/>
            </a:lvl5pPr>
            <a:lvl6pPr marL="2394539" indent="0">
              <a:buNone/>
              <a:defRPr sz="1600" b="1"/>
            </a:lvl6pPr>
            <a:lvl7pPr marL="2873447" indent="0">
              <a:buNone/>
              <a:defRPr sz="1600" b="1"/>
            </a:lvl7pPr>
            <a:lvl8pPr marL="3352355" indent="0">
              <a:buNone/>
              <a:defRPr sz="1600" b="1"/>
            </a:lvl8pPr>
            <a:lvl9pPr marL="3831263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932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586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2935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7"/>
            <a:ext cx="3833813" cy="8454497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4"/>
            <a:ext cx="2256235" cy="6775980"/>
          </a:xfrm>
        </p:spPr>
        <p:txBody>
          <a:bodyPr/>
          <a:lstStyle>
            <a:lvl1pPr marL="0" indent="0">
              <a:buNone/>
              <a:defRPr sz="1500"/>
            </a:lvl1pPr>
            <a:lvl2pPr marL="478908" indent="0">
              <a:buNone/>
              <a:defRPr sz="1300"/>
            </a:lvl2pPr>
            <a:lvl3pPr marL="957816" indent="0">
              <a:buNone/>
              <a:defRPr sz="1000"/>
            </a:lvl3pPr>
            <a:lvl4pPr marL="1436724" indent="0">
              <a:buNone/>
              <a:defRPr sz="1000"/>
            </a:lvl4pPr>
            <a:lvl5pPr marL="1915631" indent="0">
              <a:buNone/>
              <a:defRPr sz="1000"/>
            </a:lvl5pPr>
            <a:lvl6pPr marL="2394539" indent="0">
              <a:buNone/>
              <a:defRPr sz="1000"/>
            </a:lvl6pPr>
            <a:lvl7pPr marL="2873447" indent="0">
              <a:buNone/>
              <a:defRPr sz="1000"/>
            </a:lvl7pPr>
            <a:lvl8pPr marL="3352355" indent="0">
              <a:buNone/>
              <a:defRPr sz="1000"/>
            </a:lvl8pPr>
            <a:lvl9pPr marL="3831263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5126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400"/>
            </a:lvl1pPr>
            <a:lvl2pPr marL="478908" indent="0">
              <a:buNone/>
              <a:defRPr sz="2900"/>
            </a:lvl2pPr>
            <a:lvl3pPr marL="957816" indent="0">
              <a:buNone/>
              <a:defRPr sz="2500"/>
            </a:lvl3pPr>
            <a:lvl4pPr marL="1436724" indent="0">
              <a:buNone/>
              <a:defRPr sz="2100"/>
            </a:lvl4pPr>
            <a:lvl5pPr marL="1915631" indent="0">
              <a:buNone/>
              <a:defRPr sz="2100"/>
            </a:lvl5pPr>
            <a:lvl6pPr marL="2394539" indent="0">
              <a:buNone/>
              <a:defRPr sz="2100"/>
            </a:lvl6pPr>
            <a:lvl7pPr marL="2873447" indent="0">
              <a:buNone/>
              <a:defRPr sz="2100"/>
            </a:lvl7pPr>
            <a:lvl8pPr marL="3352355" indent="0">
              <a:buNone/>
              <a:defRPr sz="2100"/>
            </a:lvl8pPr>
            <a:lvl9pPr marL="3831263" indent="0">
              <a:buNone/>
              <a:defRPr sz="21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500"/>
            </a:lvl1pPr>
            <a:lvl2pPr marL="478908" indent="0">
              <a:buNone/>
              <a:defRPr sz="1300"/>
            </a:lvl2pPr>
            <a:lvl3pPr marL="957816" indent="0">
              <a:buNone/>
              <a:defRPr sz="1000"/>
            </a:lvl3pPr>
            <a:lvl4pPr marL="1436724" indent="0">
              <a:buNone/>
              <a:defRPr sz="1000"/>
            </a:lvl4pPr>
            <a:lvl5pPr marL="1915631" indent="0">
              <a:buNone/>
              <a:defRPr sz="1000"/>
            </a:lvl5pPr>
            <a:lvl6pPr marL="2394539" indent="0">
              <a:buNone/>
              <a:defRPr sz="1000"/>
            </a:lvl6pPr>
            <a:lvl7pPr marL="2873447" indent="0">
              <a:buNone/>
              <a:defRPr sz="1000"/>
            </a:lvl7pPr>
            <a:lvl8pPr marL="3352355" indent="0">
              <a:buNone/>
              <a:defRPr sz="1000"/>
            </a:lvl8pPr>
            <a:lvl9pPr marL="3831263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7468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8752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3148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172200" cy="1651000"/>
          </a:xfrm>
          <a:prstGeom prst="rect">
            <a:avLst/>
          </a:prstGeom>
        </p:spPr>
        <p:txBody>
          <a:bodyPr vert="horz" lIns="95782" tIns="47891" rIns="95782" bIns="47891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5782" tIns="47891" rIns="95782" bIns="47891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AD014-18EE-4F4C-8C0E-EDAE7602B161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8C889-EBCA-4E28-9BA7-D758745536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012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7816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181" indent="-359181" algn="l" defTabSz="957816" rtl="0" eaLnBrk="1" latinLnBrk="1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8225" indent="-299317" algn="l" defTabSz="957816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7270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6177" indent="-239454" algn="l" defTabSz="957816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5085" indent="-239454" algn="l" defTabSz="957816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3993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01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09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717" indent="-239454" algn="l" defTabSz="957816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08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16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24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31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39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447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355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263" algn="l" defTabSz="957816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44624" y="343119"/>
            <a:ext cx="6768752" cy="9363867"/>
            <a:chOff x="44624" y="35497"/>
            <a:chExt cx="6768752" cy="907561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24" y="35497"/>
              <a:ext cx="6768752" cy="907561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</p:pic>
        <p:sp>
          <p:nvSpPr>
            <p:cNvPr id="30" name="직사각형 29"/>
            <p:cNvSpPr/>
            <p:nvPr/>
          </p:nvSpPr>
          <p:spPr>
            <a:xfrm>
              <a:off x="4123033" y="6350074"/>
              <a:ext cx="45719" cy="144016"/>
            </a:xfrm>
            <a:prstGeom prst="rect">
              <a:avLst/>
            </a:prstGeom>
            <a:solidFill>
              <a:srgbClr val="007A3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123032" y="6732240"/>
              <a:ext cx="45719" cy="144016"/>
            </a:xfrm>
            <a:prstGeom prst="rect">
              <a:avLst/>
            </a:prstGeom>
            <a:solidFill>
              <a:srgbClr val="007A3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293096" y="6858792"/>
              <a:ext cx="45719" cy="521519"/>
            </a:xfrm>
            <a:prstGeom prst="rect">
              <a:avLst/>
            </a:prstGeom>
            <a:solidFill>
              <a:srgbClr val="007A3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123034" y="6830536"/>
              <a:ext cx="215782" cy="45719"/>
            </a:xfrm>
            <a:prstGeom prst="rect">
              <a:avLst/>
            </a:prstGeom>
            <a:solidFill>
              <a:srgbClr val="007A3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94" name="직선 연결선 93"/>
            <p:cNvCxnSpPr/>
            <p:nvPr/>
          </p:nvCxnSpPr>
          <p:spPr>
            <a:xfrm>
              <a:off x="4293096" y="2681337"/>
              <a:ext cx="36003" cy="1"/>
            </a:xfrm>
            <a:prstGeom prst="line">
              <a:avLst/>
            </a:pr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직사각형 86"/>
            <p:cNvSpPr/>
            <p:nvPr/>
          </p:nvSpPr>
          <p:spPr>
            <a:xfrm>
              <a:off x="116632" y="179512"/>
              <a:ext cx="720080" cy="2228249"/>
            </a:xfrm>
            <a:prstGeom prst="rect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344637" y="861269"/>
            <a:ext cx="3826255" cy="389105"/>
          </a:xfrm>
          <a:prstGeom prst="rect">
            <a:avLst/>
          </a:prstGeom>
          <a:noFill/>
        </p:spPr>
        <p:txBody>
          <a:bodyPr wrap="square" lIns="95782" tIns="47891" rIns="95782" bIns="47891" rtlCol="0">
            <a:spAutoFit/>
          </a:bodyPr>
          <a:lstStyle/>
          <a:p>
            <a:r>
              <a:rPr lang="ko-KR" altLang="en-US" b="1"/>
              <a:t>▣ 위치도</a:t>
            </a:r>
          </a:p>
        </p:txBody>
      </p:sp>
      <p:sp>
        <p:nvSpPr>
          <p:cNvPr id="32" name="타원 31"/>
          <p:cNvSpPr/>
          <p:nvPr/>
        </p:nvSpPr>
        <p:spPr>
          <a:xfrm>
            <a:off x="4056578" y="7063401"/>
            <a:ext cx="174347" cy="119568"/>
          </a:xfrm>
          <a:prstGeom prst="ellipse">
            <a:avLst/>
          </a:prstGeom>
          <a:solidFill>
            <a:srgbClr val="2041E6"/>
          </a:solidFill>
          <a:ln>
            <a:solidFill>
              <a:srgbClr val="204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5383512" y="7245458"/>
            <a:ext cx="1116432" cy="803886"/>
          </a:xfrm>
          <a:prstGeom prst="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2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원적산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:7.5km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:3.7hr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>
                <a:solidFill>
                  <a:srgbClr val="FF0000"/>
                </a:solidFill>
              </a:rPr>
              <a:t>천마쉼터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마가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>
                <a:solidFill>
                  <a:srgbClr val="FF0000"/>
                </a:solidFill>
              </a:rPr>
              <a:t>다락방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석남약수터</a:t>
            </a:r>
            <a:r>
              <a:rPr lang="en-US" altLang="ko-KR" sz="700" b="1" dirty="0">
                <a:solidFill>
                  <a:srgbClr val="FF0000"/>
                </a:solidFill>
              </a:rPr>
              <a:t>  </a:t>
            </a: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-</a:t>
            </a:r>
            <a:r>
              <a:rPr lang="ko-KR" altLang="en-US" sz="700" b="1" dirty="0" err="1">
                <a:solidFill>
                  <a:srgbClr val="FF0000"/>
                </a:solidFill>
              </a:rPr>
              <a:t>한신빌리지</a:t>
            </a:r>
            <a:endParaRPr lang="en-US" altLang="ko-KR" sz="700" b="1" dirty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395848" y="8673150"/>
            <a:ext cx="1103986" cy="816354"/>
          </a:xfrm>
          <a:prstGeom prst="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1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호봉산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:4.5km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:2.0hr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 err="1">
                <a:solidFill>
                  <a:srgbClr val="FF0000"/>
                </a:solidFill>
              </a:rPr>
              <a:t>가좌녹지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구루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지고개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장고개공원</a:t>
            </a:r>
            <a:r>
              <a:rPr lang="en-US" altLang="ko-KR" sz="700" b="1" dirty="0">
                <a:solidFill>
                  <a:srgbClr val="FF0000"/>
                </a:solidFill>
              </a:rPr>
              <a:t>-  </a:t>
            </a: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원적산생태통로</a:t>
            </a:r>
            <a:endParaRPr lang="en-US" altLang="ko-KR" sz="700" b="1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10598" y="2318053"/>
            <a:ext cx="1117891" cy="703808"/>
          </a:xfrm>
          <a:prstGeom prst="rect">
            <a:avLst/>
          </a:prstGeom>
          <a:solidFill>
            <a:srgbClr val="00FFFF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7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할메산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:4.4km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:1.5hr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>
                <a:solidFill>
                  <a:srgbClr val="FF0000"/>
                </a:solidFill>
              </a:rPr>
              <a:t>신진자동차학원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-</a:t>
            </a:r>
            <a:r>
              <a:rPr lang="ko-KR" altLang="en-US" sz="700" b="1" dirty="0">
                <a:solidFill>
                  <a:srgbClr val="FF0000"/>
                </a:solidFill>
              </a:rPr>
              <a:t>정상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검단롯데마트</a:t>
            </a:r>
            <a:r>
              <a:rPr lang="ko-KR" altLang="en-US" sz="7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52858" y="4840294"/>
            <a:ext cx="1216686" cy="832786"/>
          </a:xfrm>
          <a:prstGeom prst="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10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>
                <a:solidFill>
                  <a:srgbClr val="FF0000"/>
                </a:solidFill>
              </a:rPr>
              <a:t>세어도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:6.0km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:2.0hr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 err="1">
                <a:solidFill>
                  <a:srgbClr val="FF0000"/>
                </a:solidFill>
              </a:rPr>
              <a:t>세어도선착장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소세어도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해넘이전망대</a:t>
            </a:r>
            <a:r>
              <a:rPr lang="en-US" altLang="ko-KR" sz="700" b="1" dirty="0">
                <a:solidFill>
                  <a:srgbClr val="FF0000"/>
                </a:solidFill>
              </a:rPr>
              <a:t>  </a:t>
            </a: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-</a:t>
            </a:r>
            <a:r>
              <a:rPr lang="ko-KR" altLang="en-US" sz="700" b="1" dirty="0">
                <a:solidFill>
                  <a:srgbClr val="FF0000"/>
                </a:solidFill>
              </a:rPr>
              <a:t>마을회관</a:t>
            </a:r>
            <a:endParaRPr lang="en-US" altLang="ko-KR" sz="700" b="1" dirty="0">
              <a:solidFill>
                <a:srgbClr val="FF00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365667" y="1916431"/>
            <a:ext cx="1159677" cy="804321"/>
          </a:xfrm>
          <a:prstGeom prst="rect">
            <a:avLst/>
          </a:prstGeom>
          <a:solidFill>
            <a:srgbClr val="99FF33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8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가현산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:15.8km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:5.3hr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 err="1">
                <a:solidFill>
                  <a:srgbClr val="FF0000"/>
                </a:solidFill>
              </a:rPr>
              <a:t>롯데마트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왕길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>
                <a:solidFill>
                  <a:srgbClr val="FF0000"/>
                </a:solidFill>
              </a:rPr>
              <a:t>공원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금곡초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세자봉</a:t>
            </a:r>
            <a:r>
              <a:rPr lang="en-US" altLang="ko-KR" sz="700" b="1" dirty="0">
                <a:solidFill>
                  <a:srgbClr val="FF0000"/>
                </a:solidFill>
              </a:rPr>
              <a:t>-  </a:t>
            </a: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묘각사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삼보주유소</a:t>
            </a:r>
            <a:endParaRPr lang="en-US" altLang="ko-KR" sz="700" b="1" dirty="0">
              <a:solidFill>
                <a:srgbClr val="FF0000"/>
              </a:solidFill>
            </a:endParaRPr>
          </a:p>
        </p:txBody>
      </p:sp>
      <p:sp>
        <p:nvSpPr>
          <p:cNvPr id="33" name="자유형 32"/>
          <p:cNvSpPr/>
          <p:nvPr/>
        </p:nvSpPr>
        <p:spPr>
          <a:xfrm>
            <a:off x="4859382" y="4311650"/>
            <a:ext cx="1160819" cy="4394200"/>
          </a:xfrm>
          <a:custGeom>
            <a:avLst/>
            <a:gdLst>
              <a:gd name="connsiteX0" fmla="*/ 658768 w 1160819"/>
              <a:gd name="connsiteY0" fmla="*/ 0 h 4394200"/>
              <a:gd name="connsiteX1" fmla="*/ 703218 w 1160819"/>
              <a:gd name="connsiteY1" fmla="*/ 165100 h 4394200"/>
              <a:gd name="connsiteX2" fmla="*/ 747668 w 1160819"/>
              <a:gd name="connsiteY2" fmla="*/ 241300 h 4394200"/>
              <a:gd name="connsiteX3" fmla="*/ 823868 w 1160819"/>
              <a:gd name="connsiteY3" fmla="*/ 298450 h 4394200"/>
              <a:gd name="connsiteX4" fmla="*/ 811168 w 1160819"/>
              <a:gd name="connsiteY4" fmla="*/ 393700 h 4394200"/>
              <a:gd name="connsiteX5" fmla="*/ 734968 w 1160819"/>
              <a:gd name="connsiteY5" fmla="*/ 571500 h 4394200"/>
              <a:gd name="connsiteX6" fmla="*/ 734968 w 1160819"/>
              <a:gd name="connsiteY6" fmla="*/ 673100 h 4394200"/>
              <a:gd name="connsiteX7" fmla="*/ 893718 w 1160819"/>
              <a:gd name="connsiteY7" fmla="*/ 692150 h 4394200"/>
              <a:gd name="connsiteX8" fmla="*/ 1090568 w 1160819"/>
              <a:gd name="connsiteY8" fmla="*/ 819150 h 4394200"/>
              <a:gd name="connsiteX9" fmla="*/ 1160418 w 1160819"/>
              <a:gd name="connsiteY9" fmla="*/ 990600 h 4394200"/>
              <a:gd name="connsiteX10" fmla="*/ 1065168 w 1160819"/>
              <a:gd name="connsiteY10" fmla="*/ 1111250 h 4394200"/>
              <a:gd name="connsiteX11" fmla="*/ 963568 w 1160819"/>
              <a:gd name="connsiteY11" fmla="*/ 1238250 h 4394200"/>
              <a:gd name="connsiteX12" fmla="*/ 957218 w 1160819"/>
              <a:gd name="connsiteY12" fmla="*/ 1397000 h 4394200"/>
              <a:gd name="connsiteX13" fmla="*/ 874668 w 1160819"/>
              <a:gd name="connsiteY13" fmla="*/ 1492250 h 4394200"/>
              <a:gd name="connsiteX14" fmla="*/ 696868 w 1160819"/>
              <a:gd name="connsiteY14" fmla="*/ 1492250 h 4394200"/>
              <a:gd name="connsiteX15" fmla="*/ 582568 w 1160819"/>
              <a:gd name="connsiteY15" fmla="*/ 1460500 h 4394200"/>
              <a:gd name="connsiteX16" fmla="*/ 385718 w 1160819"/>
              <a:gd name="connsiteY16" fmla="*/ 1543050 h 4394200"/>
              <a:gd name="connsiteX17" fmla="*/ 373018 w 1160819"/>
              <a:gd name="connsiteY17" fmla="*/ 1727200 h 4394200"/>
              <a:gd name="connsiteX18" fmla="*/ 195218 w 1160819"/>
              <a:gd name="connsiteY18" fmla="*/ 1790700 h 4394200"/>
              <a:gd name="connsiteX19" fmla="*/ 55518 w 1160819"/>
              <a:gd name="connsiteY19" fmla="*/ 1873250 h 4394200"/>
              <a:gd name="connsiteX20" fmla="*/ 4718 w 1160819"/>
              <a:gd name="connsiteY20" fmla="*/ 1981200 h 4394200"/>
              <a:gd name="connsiteX21" fmla="*/ 163468 w 1160819"/>
              <a:gd name="connsiteY21" fmla="*/ 2082800 h 4394200"/>
              <a:gd name="connsiteX22" fmla="*/ 201568 w 1160819"/>
              <a:gd name="connsiteY22" fmla="*/ 2298700 h 4394200"/>
              <a:gd name="connsiteX23" fmla="*/ 246018 w 1160819"/>
              <a:gd name="connsiteY23" fmla="*/ 2419350 h 4394200"/>
              <a:gd name="connsiteX24" fmla="*/ 131718 w 1160819"/>
              <a:gd name="connsiteY24" fmla="*/ 2540000 h 4394200"/>
              <a:gd name="connsiteX25" fmla="*/ 49168 w 1160819"/>
              <a:gd name="connsiteY25" fmla="*/ 2762250 h 4394200"/>
              <a:gd name="connsiteX26" fmla="*/ 112668 w 1160819"/>
              <a:gd name="connsiteY26" fmla="*/ 2927350 h 4394200"/>
              <a:gd name="connsiteX27" fmla="*/ 182518 w 1160819"/>
              <a:gd name="connsiteY27" fmla="*/ 3086100 h 4394200"/>
              <a:gd name="connsiteX28" fmla="*/ 188868 w 1160819"/>
              <a:gd name="connsiteY28" fmla="*/ 3219450 h 4394200"/>
              <a:gd name="connsiteX29" fmla="*/ 233318 w 1160819"/>
              <a:gd name="connsiteY29" fmla="*/ 3371850 h 4394200"/>
              <a:gd name="connsiteX30" fmla="*/ 334918 w 1160819"/>
              <a:gd name="connsiteY30" fmla="*/ 3517900 h 4394200"/>
              <a:gd name="connsiteX31" fmla="*/ 296818 w 1160819"/>
              <a:gd name="connsiteY31" fmla="*/ 3689350 h 4394200"/>
              <a:gd name="connsiteX32" fmla="*/ 385718 w 1160819"/>
              <a:gd name="connsiteY32" fmla="*/ 3886200 h 4394200"/>
              <a:gd name="connsiteX33" fmla="*/ 353968 w 1160819"/>
              <a:gd name="connsiteY33" fmla="*/ 3981450 h 4394200"/>
              <a:gd name="connsiteX34" fmla="*/ 474618 w 1160819"/>
              <a:gd name="connsiteY34" fmla="*/ 4089400 h 4394200"/>
              <a:gd name="connsiteX35" fmla="*/ 588918 w 1160819"/>
              <a:gd name="connsiteY35" fmla="*/ 4216400 h 4394200"/>
              <a:gd name="connsiteX36" fmla="*/ 633368 w 1160819"/>
              <a:gd name="connsiteY36" fmla="*/ 4330700 h 4394200"/>
              <a:gd name="connsiteX37" fmla="*/ 671468 w 1160819"/>
              <a:gd name="connsiteY37" fmla="*/ 4394200 h 439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160819" h="4394200">
                <a:moveTo>
                  <a:pt x="658768" y="0"/>
                </a:moveTo>
                <a:cubicBezTo>
                  <a:pt x="673584" y="62441"/>
                  <a:pt x="688401" y="124883"/>
                  <a:pt x="703218" y="165100"/>
                </a:cubicBezTo>
                <a:cubicBezTo>
                  <a:pt x="718035" y="205317"/>
                  <a:pt x="727560" y="219075"/>
                  <a:pt x="747668" y="241300"/>
                </a:cubicBezTo>
                <a:cubicBezTo>
                  <a:pt x="767776" y="263525"/>
                  <a:pt x="813285" y="273050"/>
                  <a:pt x="823868" y="298450"/>
                </a:cubicBezTo>
                <a:cubicBezTo>
                  <a:pt x="834451" y="323850"/>
                  <a:pt x="825985" y="348192"/>
                  <a:pt x="811168" y="393700"/>
                </a:cubicBezTo>
                <a:cubicBezTo>
                  <a:pt x="796351" y="439208"/>
                  <a:pt x="747668" y="524933"/>
                  <a:pt x="734968" y="571500"/>
                </a:cubicBezTo>
                <a:cubicBezTo>
                  <a:pt x="722268" y="618067"/>
                  <a:pt x="708510" y="652992"/>
                  <a:pt x="734968" y="673100"/>
                </a:cubicBezTo>
                <a:cubicBezTo>
                  <a:pt x="761426" y="693208"/>
                  <a:pt x="834451" y="667808"/>
                  <a:pt x="893718" y="692150"/>
                </a:cubicBezTo>
                <a:cubicBezTo>
                  <a:pt x="952985" y="716492"/>
                  <a:pt x="1046118" y="769408"/>
                  <a:pt x="1090568" y="819150"/>
                </a:cubicBezTo>
                <a:cubicBezTo>
                  <a:pt x="1135018" y="868892"/>
                  <a:pt x="1164651" y="941917"/>
                  <a:pt x="1160418" y="990600"/>
                </a:cubicBezTo>
                <a:cubicBezTo>
                  <a:pt x="1156185" y="1039283"/>
                  <a:pt x="1065168" y="1111250"/>
                  <a:pt x="1065168" y="1111250"/>
                </a:cubicBezTo>
                <a:cubicBezTo>
                  <a:pt x="1032360" y="1152525"/>
                  <a:pt x="981560" y="1190625"/>
                  <a:pt x="963568" y="1238250"/>
                </a:cubicBezTo>
                <a:cubicBezTo>
                  <a:pt x="945576" y="1285875"/>
                  <a:pt x="972035" y="1354667"/>
                  <a:pt x="957218" y="1397000"/>
                </a:cubicBezTo>
                <a:cubicBezTo>
                  <a:pt x="942401" y="1439333"/>
                  <a:pt x="918060" y="1476375"/>
                  <a:pt x="874668" y="1492250"/>
                </a:cubicBezTo>
                <a:cubicBezTo>
                  <a:pt x="831276" y="1508125"/>
                  <a:pt x="745551" y="1497542"/>
                  <a:pt x="696868" y="1492250"/>
                </a:cubicBezTo>
                <a:cubicBezTo>
                  <a:pt x="648185" y="1486958"/>
                  <a:pt x="634426" y="1452033"/>
                  <a:pt x="582568" y="1460500"/>
                </a:cubicBezTo>
                <a:cubicBezTo>
                  <a:pt x="530710" y="1468967"/>
                  <a:pt x="420643" y="1498600"/>
                  <a:pt x="385718" y="1543050"/>
                </a:cubicBezTo>
                <a:cubicBezTo>
                  <a:pt x="350793" y="1587500"/>
                  <a:pt x="404768" y="1685925"/>
                  <a:pt x="373018" y="1727200"/>
                </a:cubicBezTo>
                <a:cubicBezTo>
                  <a:pt x="341268" y="1768475"/>
                  <a:pt x="248135" y="1766358"/>
                  <a:pt x="195218" y="1790700"/>
                </a:cubicBezTo>
                <a:cubicBezTo>
                  <a:pt x="142301" y="1815042"/>
                  <a:pt x="87268" y="1841500"/>
                  <a:pt x="55518" y="1873250"/>
                </a:cubicBezTo>
                <a:cubicBezTo>
                  <a:pt x="23768" y="1905000"/>
                  <a:pt x="-13274" y="1946275"/>
                  <a:pt x="4718" y="1981200"/>
                </a:cubicBezTo>
                <a:cubicBezTo>
                  <a:pt x="22710" y="2016125"/>
                  <a:pt x="130660" y="2029883"/>
                  <a:pt x="163468" y="2082800"/>
                </a:cubicBezTo>
                <a:cubicBezTo>
                  <a:pt x="196276" y="2135717"/>
                  <a:pt x="187810" y="2242608"/>
                  <a:pt x="201568" y="2298700"/>
                </a:cubicBezTo>
                <a:cubicBezTo>
                  <a:pt x="215326" y="2354792"/>
                  <a:pt x="257660" y="2379133"/>
                  <a:pt x="246018" y="2419350"/>
                </a:cubicBezTo>
                <a:cubicBezTo>
                  <a:pt x="234376" y="2459567"/>
                  <a:pt x="164526" y="2482850"/>
                  <a:pt x="131718" y="2540000"/>
                </a:cubicBezTo>
                <a:cubicBezTo>
                  <a:pt x="98910" y="2597150"/>
                  <a:pt x="52343" y="2697692"/>
                  <a:pt x="49168" y="2762250"/>
                </a:cubicBezTo>
                <a:cubicBezTo>
                  <a:pt x="45993" y="2826808"/>
                  <a:pt x="90443" y="2873375"/>
                  <a:pt x="112668" y="2927350"/>
                </a:cubicBezTo>
                <a:cubicBezTo>
                  <a:pt x="134893" y="2981325"/>
                  <a:pt x="169818" y="3037417"/>
                  <a:pt x="182518" y="3086100"/>
                </a:cubicBezTo>
                <a:cubicBezTo>
                  <a:pt x="195218" y="3134783"/>
                  <a:pt x="180401" y="3171825"/>
                  <a:pt x="188868" y="3219450"/>
                </a:cubicBezTo>
                <a:cubicBezTo>
                  <a:pt x="197335" y="3267075"/>
                  <a:pt x="208976" y="3322108"/>
                  <a:pt x="233318" y="3371850"/>
                </a:cubicBezTo>
                <a:cubicBezTo>
                  <a:pt x="257660" y="3421592"/>
                  <a:pt x="324335" y="3464983"/>
                  <a:pt x="334918" y="3517900"/>
                </a:cubicBezTo>
                <a:cubicBezTo>
                  <a:pt x="345501" y="3570817"/>
                  <a:pt x="288351" y="3627967"/>
                  <a:pt x="296818" y="3689350"/>
                </a:cubicBezTo>
                <a:cubicBezTo>
                  <a:pt x="305285" y="3750733"/>
                  <a:pt x="376193" y="3837517"/>
                  <a:pt x="385718" y="3886200"/>
                </a:cubicBezTo>
                <a:cubicBezTo>
                  <a:pt x="395243" y="3934883"/>
                  <a:pt x="339151" y="3947583"/>
                  <a:pt x="353968" y="3981450"/>
                </a:cubicBezTo>
                <a:cubicBezTo>
                  <a:pt x="368785" y="4015317"/>
                  <a:pt x="435460" y="4050242"/>
                  <a:pt x="474618" y="4089400"/>
                </a:cubicBezTo>
                <a:cubicBezTo>
                  <a:pt x="513776" y="4128558"/>
                  <a:pt x="562460" y="4176183"/>
                  <a:pt x="588918" y="4216400"/>
                </a:cubicBezTo>
                <a:cubicBezTo>
                  <a:pt x="615376" y="4256617"/>
                  <a:pt x="619610" y="4301067"/>
                  <a:pt x="633368" y="4330700"/>
                </a:cubicBezTo>
                <a:cubicBezTo>
                  <a:pt x="647126" y="4360333"/>
                  <a:pt x="659297" y="4377266"/>
                  <a:pt x="671468" y="4394200"/>
                </a:cubicBezTo>
              </a:path>
            </a:pathLst>
          </a:custGeom>
          <a:noFill/>
          <a:ln w="28575">
            <a:solidFill>
              <a:srgbClr val="2041E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5365667" y="4604541"/>
            <a:ext cx="1147936" cy="753987"/>
          </a:xfrm>
          <a:prstGeom prst="rect">
            <a:avLst/>
          </a:prstGeom>
          <a:solidFill>
            <a:srgbClr val="99FF33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700" b="1" dirty="0">
                <a:solidFill>
                  <a:srgbClr val="2041E6"/>
                </a:solidFill>
              </a:rPr>
              <a:t>4</a:t>
            </a:r>
            <a:r>
              <a:rPr lang="ko-KR" altLang="en-US" sz="700" b="1" dirty="0">
                <a:solidFill>
                  <a:srgbClr val="2041E6"/>
                </a:solidFill>
              </a:rPr>
              <a:t>코스</a:t>
            </a:r>
            <a:endParaRPr lang="en-US" altLang="ko-KR" sz="7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700" b="1" dirty="0">
                <a:solidFill>
                  <a:srgbClr val="FF0000"/>
                </a:solidFill>
              </a:rPr>
              <a:t>(</a:t>
            </a:r>
            <a:r>
              <a:rPr lang="ko-KR" altLang="en-US" sz="700" b="1" dirty="0" err="1">
                <a:solidFill>
                  <a:srgbClr val="FF0000"/>
                </a:solidFill>
              </a:rPr>
              <a:t>계양산</a:t>
            </a:r>
            <a:r>
              <a:rPr lang="en-US" altLang="ko-KR" sz="700" b="1" dirty="0">
                <a:solidFill>
                  <a:srgbClr val="FF0000"/>
                </a:solidFill>
              </a:rPr>
              <a:t>(</a:t>
            </a:r>
            <a:r>
              <a:rPr lang="ko-KR" altLang="en-US" sz="700" b="1" dirty="0" err="1">
                <a:solidFill>
                  <a:srgbClr val="FF0000"/>
                </a:solidFill>
              </a:rPr>
              <a:t>검암</a:t>
            </a:r>
            <a:r>
              <a:rPr lang="en-US" altLang="ko-KR" sz="700" b="1" dirty="0">
                <a:solidFill>
                  <a:srgbClr val="FF0000"/>
                </a:solidFill>
              </a:rPr>
              <a:t>))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:4.5km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:1.5hr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 err="1">
                <a:solidFill>
                  <a:srgbClr val="FF0000"/>
                </a:solidFill>
              </a:rPr>
              <a:t>서곶공원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서부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>
                <a:solidFill>
                  <a:srgbClr val="FF0000"/>
                </a:solidFill>
              </a:rPr>
              <a:t>교육청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공촌천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은지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>
                <a:solidFill>
                  <a:srgbClr val="FF0000"/>
                </a:solidFill>
              </a:rPr>
              <a:t>초등학교</a:t>
            </a:r>
            <a:endParaRPr lang="en-US" altLang="ko-KR" sz="700" b="1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377408" y="5393574"/>
            <a:ext cx="1147936" cy="783562"/>
          </a:xfrm>
          <a:prstGeom prst="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 </a:t>
            </a:r>
            <a:r>
              <a:rPr lang="en-US" altLang="ko-KR" sz="800" b="1" dirty="0">
                <a:solidFill>
                  <a:srgbClr val="2041E6"/>
                </a:solidFill>
              </a:rPr>
              <a:t>3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천마산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:7.0km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:3.5hr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>
                <a:solidFill>
                  <a:srgbClr val="FF0000"/>
                </a:solidFill>
              </a:rPr>
              <a:t>하나아파트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동우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>
                <a:solidFill>
                  <a:srgbClr val="FF0000"/>
                </a:solidFill>
              </a:rPr>
              <a:t>약수터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인재개발원</a:t>
            </a:r>
            <a:r>
              <a:rPr lang="en-US" altLang="ko-KR" sz="700" b="1" dirty="0">
                <a:solidFill>
                  <a:srgbClr val="FF0000"/>
                </a:solidFill>
              </a:rPr>
              <a:t>-  </a:t>
            </a: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서곶공원</a:t>
            </a:r>
            <a:endParaRPr lang="en-US" altLang="ko-KR" sz="700" b="1" dirty="0">
              <a:solidFill>
                <a:srgbClr val="FF000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992364" y="2360712"/>
            <a:ext cx="1076651" cy="228442"/>
          </a:xfrm>
          <a:prstGeom prst="rect">
            <a:avLst/>
          </a:prstGeom>
          <a:solidFill>
            <a:srgbClr val="FFFF00"/>
          </a:solidFill>
          <a:ln w="15875">
            <a:solidFill>
              <a:srgbClr val="2041E6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>
                <a:solidFill>
                  <a:srgbClr val="2041E6"/>
                </a:solidFill>
              </a:rPr>
              <a:t>한남정맥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085184" y="6236195"/>
            <a:ext cx="1076651" cy="228973"/>
          </a:xfrm>
          <a:prstGeom prst="rect">
            <a:avLst/>
          </a:prstGeom>
          <a:solidFill>
            <a:srgbClr val="FFFF00"/>
          </a:solidFill>
          <a:ln w="15875">
            <a:solidFill>
              <a:srgbClr val="2041E6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>
                <a:solidFill>
                  <a:srgbClr val="2041E6"/>
                </a:solidFill>
              </a:rPr>
              <a:t>한남정맥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390108" y="6524147"/>
            <a:ext cx="1133078" cy="508613"/>
          </a:xfrm>
          <a:prstGeom prst="rect">
            <a:avLst/>
          </a:prstGeom>
          <a:solidFill>
            <a:srgbClr val="00FFFF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3-1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>
                <a:solidFill>
                  <a:srgbClr val="FF0000"/>
                </a:solidFill>
              </a:rPr>
              <a:t>건강둘레길 </a:t>
            </a:r>
            <a:r>
              <a:rPr lang="ko-KR" altLang="en-US" sz="800" b="1" dirty="0" err="1">
                <a:solidFill>
                  <a:srgbClr val="FF0000"/>
                </a:solidFill>
              </a:rPr>
              <a:t>천마산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:1.0km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:0.5hr</a:t>
            </a:r>
          </a:p>
        </p:txBody>
      </p:sp>
      <p:cxnSp>
        <p:nvCxnSpPr>
          <p:cNvPr id="39" name="직선 연결선 38"/>
          <p:cNvCxnSpPr/>
          <p:nvPr/>
        </p:nvCxnSpPr>
        <p:spPr>
          <a:xfrm>
            <a:off x="188640" y="6842030"/>
            <a:ext cx="504056" cy="0"/>
          </a:xfrm>
          <a:prstGeom prst="line">
            <a:avLst/>
          </a:prstGeom>
          <a:ln w="28575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>
            <a:off x="188640" y="7058054"/>
            <a:ext cx="517240" cy="0"/>
          </a:xfrm>
          <a:prstGeom prst="line">
            <a:avLst/>
          </a:prstGeom>
          <a:ln w="28575">
            <a:solidFill>
              <a:srgbClr val="2041E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611012" y="6944518"/>
            <a:ext cx="837298" cy="186496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900" b="1" dirty="0">
                <a:solidFill>
                  <a:srgbClr val="2041E6"/>
                </a:solidFill>
              </a:rPr>
              <a:t>한남정맥</a:t>
            </a:r>
          </a:p>
        </p:txBody>
      </p:sp>
      <p:sp>
        <p:nvSpPr>
          <p:cNvPr id="45" name="자유형 44"/>
          <p:cNvSpPr/>
          <p:nvPr/>
        </p:nvSpPr>
        <p:spPr>
          <a:xfrm>
            <a:off x="3130550" y="1333500"/>
            <a:ext cx="645466" cy="1238250"/>
          </a:xfrm>
          <a:custGeom>
            <a:avLst/>
            <a:gdLst>
              <a:gd name="connsiteX0" fmla="*/ 596900 w 645466"/>
              <a:gd name="connsiteY0" fmla="*/ 1238250 h 1238250"/>
              <a:gd name="connsiteX1" fmla="*/ 641350 w 645466"/>
              <a:gd name="connsiteY1" fmla="*/ 1155700 h 1238250"/>
              <a:gd name="connsiteX2" fmla="*/ 641350 w 645466"/>
              <a:gd name="connsiteY2" fmla="*/ 1073150 h 1238250"/>
              <a:gd name="connsiteX3" fmla="*/ 622300 w 645466"/>
              <a:gd name="connsiteY3" fmla="*/ 946150 h 1238250"/>
              <a:gd name="connsiteX4" fmla="*/ 501650 w 645466"/>
              <a:gd name="connsiteY4" fmla="*/ 889000 h 1238250"/>
              <a:gd name="connsiteX5" fmla="*/ 400050 w 645466"/>
              <a:gd name="connsiteY5" fmla="*/ 800100 h 1238250"/>
              <a:gd name="connsiteX6" fmla="*/ 336550 w 645466"/>
              <a:gd name="connsiteY6" fmla="*/ 654050 h 1238250"/>
              <a:gd name="connsiteX7" fmla="*/ 361950 w 645466"/>
              <a:gd name="connsiteY7" fmla="*/ 577850 h 1238250"/>
              <a:gd name="connsiteX8" fmla="*/ 387350 w 645466"/>
              <a:gd name="connsiteY8" fmla="*/ 488950 h 1238250"/>
              <a:gd name="connsiteX9" fmla="*/ 368300 w 645466"/>
              <a:gd name="connsiteY9" fmla="*/ 374650 h 1238250"/>
              <a:gd name="connsiteX10" fmla="*/ 311150 w 645466"/>
              <a:gd name="connsiteY10" fmla="*/ 317500 h 1238250"/>
              <a:gd name="connsiteX11" fmla="*/ 323850 w 645466"/>
              <a:gd name="connsiteY11" fmla="*/ 190500 h 1238250"/>
              <a:gd name="connsiteX12" fmla="*/ 254000 w 645466"/>
              <a:gd name="connsiteY12" fmla="*/ 107950 h 1238250"/>
              <a:gd name="connsiteX13" fmla="*/ 133350 w 645466"/>
              <a:gd name="connsiteY13" fmla="*/ 63500 h 1238250"/>
              <a:gd name="connsiteX14" fmla="*/ 0 w 645466"/>
              <a:gd name="connsiteY14" fmla="*/ 0 h 123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45466" h="1238250">
                <a:moveTo>
                  <a:pt x="596900" y="1238250"/>
                </a:moveTo>
                <a:cubicBezTo>
                  <a:pt x="615421" y="1210733"/>
                  <a:pt x="633942" y="1183217"/>
                  <a:pt x="641350" y="1155700"/>
                </a:cubicBezTo>
                <a:cubicBezTo>
                  <a:pt x="648758" y="1128183"/>
                  <a:pt x="644525" y="1108075"/>
                  <a:pt x="641350" y="1073150"/>
                </a:cubicBezTo>
                <a:cubicBezTo>
                  <a:pt x="638175" y="1038225"/>
                  <a:pt x="645583" y="976842"/>
                  <a:pt x="622300" y="946150"/>
                </a:cubicBezTo>
                <a:cubicBezTo>
                  <a:pt x="599017" y="915458"/>
                  <a:pt x="538692" y="913342"/>
                  <a:pt x="501650" y="889000"/>
                </a:cubicBezTo>
                <a:cubicBezTo>
                  <a:pt x="464608" y="864658"/>
                  <a:pt x="427567" y="839258"/>
                  <a:pt x="400050" y="800100"/>
                </a:cubicBezTo>
                <a:cubicBezTo>
                  <a:pt x="372533" y="760942"/>
                  <a:pt x="342900" y="691092"/>
                  <a:pt x="336550" y="654050"/>
                </a:cubicBezTo>
                <a:cubicBezTo>
                  <a:pt x="330200" y="617008"/>
                  <a:pt x="353483" y="605367"/>
                  <a:pt x="361950" y="577850"/>
                </a:cubicBezTo>
                <a:cubicBezTo>
                  <a:pt x="370417" y="550333"/>
                  <a:pt x="386292" y="522817"/>
                  <a:pt x="387350" y="488950"/>
                </a:cubicBezTo>
                <a:cubicBezTo>
                  <a:pt x="388408" y="455083"/>
                  <a:pt x="381000" y="403225"/>
                  <a:pt x="368300" y="374650"/>
                </a:cubicBezTo>
                <a:cubicBezTo>
                  <a:pt x="355600" y="346075"/>
                  <a:pt x="318558" y="348192"/>
                  <a:pt x="311150" y="317500"/>
                </a:cubicBezTo>
                <a:cubicBezTo>
                  <a:pt x="303742" y="286808"/>
                  <a:pt x="333375" y="225425"/>
                  <a:pt x="323850" y="190500"/>
                </a:cubicBezTo>
                <a:cubicBezTo>
                  <a:pt x="314325" y="155575"/>
                  <a:pt x="285750" y="129117"/>
                  <a:pt x="254000" y="107950"/>
                </a:cubicBezTo>
                <a:cubicBezTo>
                  <a:pt x="222250" y="86783"/>
                  <a:pt x="175683" y="81492"/>
                  <a:pt x="133350" y="63500"/>
                </a:cubicBezTo>
                <a:cubicBezTo>
                  <a:pt x="91017" y="45508"/>
                  <a:pt x="45508" y="22754"/>
                  <a:pt x="0" y="0"/>
                </a:cubicBezTo>
              </a:path>
            </a:pathLst>
          </a:custGeom>
          <a:noFill/>
          <a:ln w="28575">
            <a:solidFill>
              <a:srgbClr val="2041E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자유형 50"/>
          <p:cNvSpPr/>
          <p:nvPr/>
        </p:nvSpPr>
        <p:spPr>
          <a:xfrm>
            <a:off x="4077884" y="3079750"/>
            <a:ext cx="1465666" cy="1117600"/>
          </a:xfrm>
          <a:custGeom>
            <a:avLst/>
            <a:gdLst>
              <a:gd name="connsiteX0" fmla="*/ 1465666 w 1465666"/>
              <a:gd name="connsiteY0" fmla="*/ 1117600 h 1117600"/>
              <a:gd name="connsiteX1" fmla="*/ 1395816 w 1465666"/>
              <a:gd name="connsiteY1" fmla="*/ 1047750 h 1117600"/>
              <a:gd name="connsiteX2" fmla="*/ 1154516 w 1465666"/>
              <a:gd name="connsiteY2" fmla="*/ 977900 h 1117600"/>
              <a:gd name="connsiteX3" fmla="*/ 1078316 w 1465666"/>
              <a:gd name="connsiteY3" fmla="*/ 927100 h 1117600"/>
              <a:gd name="connsiteX4" fmla="*/ 1021166 w 1465666"/>
              <a:gd name="connsiteY4" fmla="*/ 895350 h 1117600"/>
              <a:gd name="connsiteX5" fmla="*/ 919566 w 1465666"/>
              <a:gd name="connsiteY5" fmla="*/ 908050 h 1117600"/>
              <a:gd name="connsiteX6" fmla="*/ 798916 w 1465666"/>
              <a:gd name="connsiteY6" fmla="*/ 831850 h 1117600"/>
              <a:gd name="connsiteX7" fmla="*/ 760816 w 1465666"/>
              <a:gd name="connsiteY7" fmla="*/ 762000 h 1117600"/>
              <a:gd name="connsiteX8" fmla="*/ 633816 w 1465666"/>
              <a:gd name="connsiteY8" fmla="*/ 717550 h 1117600"/>
              <a:gd name="connsiteX9" fmla="*/ 500466 w 1465666"/>
              <a:gd name="connsiteY9" fmla="*/ 679450 h 1117600"/>
              <a:gd name="connsiteX10" fmla="*/ 424266 w 1465666"/>
              <a:gd name="connsiteY10" fmla="*/ 628650 h 1117600"/>
              <a:gd name="connsiteX11" fmla="*/ 360766 w 1465666"/>
              <a:gd name="connsiteY11" fmla="*/ 520700 h 1117600"/>
              <a:gd name="connsiteX12" fmla="*/ 278216 w 1465666"/>
              <a:gd name="connsiteY12" fmla="*/ 450850 h 1117600"/>
              <a:gd name="connsiteX13" fmla="*/ 132166 w 1465666"/>
              <a:gd name="connsiteY13" fmla="*/ 406400 h 1117600"/>
              <a:gd name="connsiteX14" fmla="*/ 43266 w 1465666"/>
              <a:gd name="connsiteY14" fmla="*/ 368300 h 1117600"/>
              <a:gd name="connsiteX15" fmla="*/ 5166 w 1465666"/>
              <a:gd name="connsiteY15" fmla="*/ 228600 h 1117600"/>
              <a:gd name="connsiteX16" fmla="*/ 5166 w 1465666"/>
              <a:gd name="connsiteY16" fmla="*/ 146050 h 1117600"/>
              <a:gd name="connsiteX17" fmla="*/ 49616 w 1465666"/>
              <a:gd name="connsiteY17" fmla="*/ 69850 h 1117600"/>
              <a:gd name="connsiteX18" fmla="*/ 87716 w 1465666"/>
              <a:gd name="connsiteY18" fmla="*/ 0 h 111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65666" h="1117600">
                <a:moveTo>
                  <a:pt x="1465666" y="1117600"/>
                </a:moveTo>
                <a:cubicBezTo>
                  <a:pt x="1456670" y="1094316"/>
                  <a:pt x="1447674" y="1071033"/>
                  <a:pt x="1395816" y="1047750"/>
                </a:cubicBezTo>
                <a:cubicBezTo>
                  <a:pt x="1343958" y="1024467"/>
                  <a:pt x="1207433" y="998008"/>
                  <a:pt x="1154516" y="977900"/>
                </a:cubicBezTo>
                <a:cubicBezTo>
                  <a:pt x="1101599" y="957792"/>
                  <a:pt x="1100541" y="940858"/>
                  <a:pt x="1078316" y="927100"/>
                </a:cubicBezTo>
                <a:cubicBezTo>
                  <a:pt x="1056091" y="913342"/>
                  <a:pt x="1047624" y="898525"/>
                  <a:pt x="1021166" y="895350"/>
                </a:cubicBezTo>
                <a:cubicBezTo>
                  <a:pt x="994708" y="892175"/>
                  <a:pt x="956608" y="918633"/>
                  <a:pt x="919566" y="908050"/>
                </a:cubicBezTo>
                <a:cubicBezTo>
                  <a:pt x="882524" y="897467"/>
                  <a:pt x="825374" y="856192"/>
                  <a:pt x="798916" y="831850"/>
                </a:cubicBezTo>
                <a:cubicBezTo>
                  <a:pt x="772458" y="807508"/>
                  <a:pt x="788333" y="781050"/>
                  <a:pt x="760816" y="762000"/>
                </a:cubicBezTo>
                <a:cubicBezTo>
                  <a:pt x="733299" y="742950"/>
                  <a:pt x="677208" y="731308"/>
                  <a:pt x="633816" y="717550"/>
                </a:cubicBezTo>
                <a:cubicBezTo>
                  <a:pt x="590424" y="703792"/>
                  <a:pt x="535391" y="694267"/>
                  <a:pt x="500466" y="679450"/>
                </a:cubicBezTo>
                <a:cubicBezTo>
                  <a:pt x="465541" y="664633"/>
                  <a:pt x="447549" y="655108"/>
                  <a:pt x="424266" y="628650"/>
                </a:cubicBezTo>
                <a:cubicBezTo>
                  <a:pt x="400983" y="602192"/>
                  <a:pt x="385108" y="550333"/>
                  <a:pt x="360766" y="520700"/>
                </a:cubicBezTo>
                <a:cubicBezTo>
                  <a:pt x="336424" y="491067"/>
                  <a:pt x="316316" y="469900"/>
                  <a:pt x="278216" y="450850"/>
                </a:cubicBezTo>
                <a:cubicBezTo>
                  <a:pt x="240116" y="431800"/>
                  <a:pt x="171324" y="420158"/>
                  <a:pt x="132166" y="406400"/>
                </a:cubicBezTo>
                <a:cubicBezTo>
                  <a:pt x="93008" y="392642"/>
                  <a:pt x="64433" y="397933"/>
                  <a:pt x="43266" y="368300"/>
                </a:cubicBezTo>
                <a:cubicBezTo>
                  <a:pt x="22099" y="338667"/>
                  <a:pt x="11516" y="265642"/>
                  <a:pt x="5166" y="228600"/>
                </a:cubicBezTo>
                <a:cubicBezTo>
                  <a:pt x="-1184" y="191558"/>
                  <a:pt x="-2242" y="172508"/>
                  <a:pt x="5166" y="146050"/>
                </a:cubicBezTo>
                <a:cubicBezTo>
                  <a:pt x="12574" y="119592"/>
                  <a:pt x="35858" y="94192"/>
                  <a:pt x="49616" y="69850"/>
                </a:cubicBezTo>
                <a:cubicBezTo>
                  <a:pt x="63374" y="45508"/>
                  <a:pt x="75545" y="22754"/>
                  <a:pt x="87716" y="0"/>
                </a:cubicBezTo>
              </a:path>
            </a:pathLst>
          </a:custGeom>
          <a:noFill/>
          <a:ln w="28575">
            <a:solidFill>
              <a:srgbClr val="2041E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/>
          <p:cNvSpPr txBox="1"/>
          <p:nvPr/>
        </p:nvSpPr>
        <p:spPr>
          <a:xfrm>
            <a:off x="270187" y="3179966"/>
            <a:ext cx="1091888" cy="792088"/>
          </a:xfrm>
          <a:prstGeom prst="rect">
            <a:avLst/>
          </a:prstGeom>
          <a:solidFill>
            <a:srgbClr val="00FFFF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6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드림파크</a:t>
            </a:r>
            <a:r>
              <a:rPr lang="ko-KR" altLang="en-US" sz="800" b="1" dirty="0">
                <a:solidFill>
                  <a:srgbClr val="FF0000"/>
                </a:solidFill>
              </a:rPr>
              <a:t> </a:t>
            </a:r>
            <a:r>
              <a:rPr lang="ko-KR" altLang="en-US" sz="800" b="1" dirty="0" err="1">
                <a:solidFill>
                  <a:srgbClr val="FF0000"/>
                </a:solidFill>
              </a:rPr>
              <a:t>골막산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:2.1km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:0.7hr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 err="1">
                <a:solidFill>
                  <a:srgbClr val="FF0000"/>
                </a:solidFill>
              </a:rPr>
              <a:t>드림파크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황룡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>
                <a:solidFill>
                  <a:srgbClr val="FF0000"/>
                </a:solidFill>
              </a:rPr>
              <a:t>사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정상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주얼리고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(</a:t>
            </a:r>
            <a:r>
              <a:rPr lang="ko-KR" altLang="en-US" sz="700" b="1" dirty="0">
                <a:solidFill>
                  <a:srgbClr val="FF0000"/>
                </a:solidFill>
              </a:rPr>
              <a:t>신생요양원</a:t>
            </a:r>
            <a:r>
              <a:rPr lang="en-US" altLang="ko-KR" sz="700" b="1" dirty="0">
                <a:solidFill>
                  <a:srgbClr val="FF0000"/>
                </a:solidFill>
              </a:rPr>
              <a:t>)</a:t>
            </a:r>
            <a:endParaRPr lang="ko-KR" altLang="en-US" sz="700" b="1" dirty="0">
              <a:solidFill>
                <a:srgbClr val="FF00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62139" y="5825760"/>
            <a:ext cx="1199785" cy="815546"/>
          </a:xfrm>
          <a:prstGeom prst="rect">
            <a:avLst/>
          </a:prstGeom>
          <a:solidFill>
            <a:srgbClr val="99FF33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9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승학산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:7.7km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:2.6hr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 err="1">
                <a:solidFill>
                  <a:srgbClr val="FF0000"/>
                </a:solidFill>
              </a:rPr>
              <a:t>봉오재공원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철쭉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>
                <a:solidFill>
                  <a:srgbClr val="FF0000"/>
                </a:solidFill>
              </a:rPr>
              <a:t>동산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생태통로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경기장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-</a:t>
            </a:r>
            <a:r>
              <a:rPr lang="ko-KR" altLang="en-US" sz="700" b="1" dirty="0" err="1">
                <a:solidFill>
                  <a:srgbClr val="FF0000"/>
                </a:solidFill>
              </a:rPr>
              <a:t>마실거리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서구청</a:t>
            </a:r>
            <a:endParaRPr lang="en-US" altLang="ko-KR" sz="8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619964"/>
              </p:ext>
            </p:extLst>
          </p:nvPr>
        </p:nvGraphicFramePr>
        <p:xfrm>
          <a:off x="229043" y="8195555"/>
          <a:ext cx="3127949" cy="1365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9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460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5843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686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err="1"/>
                        <a:t>테마별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/>
                        <a:t>위       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/>
                        <a:t>비고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009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계절형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/>
                        <a:t>가현산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진달래</a:t>
                      </a:r>
                      <a:r>
                        <a:rPr lang="en-US" altLang="ko-KR" sz="900" dirty="0"/>
                        <a:t>), </a:t>
                      </a:r>
                      <a:r>
                        <a:rPr lang="ko-KR" altLang="en-US" sz="900" dirty="0" err="1"/>
                        <a:t>원적산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솔숲</a:t>
                      </a:r>
                      <a:r>
                        <a:rPr lang="en-US" altLang="ko-KR" sz="900" dirty="0"/>
                        <a:t>)</a:t>
                      </a:r>
                    </a:p>
                    <a:p>
                      <a:pPr latinLnBrk="1"/>
                      <a:r>
                        <a:rPr lang="ko-KR" altLang="en-US" sz="900" dirty="0" err="1"/>
                        <a:t>골막산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야생화단지</a:t>
                      </a:r>
                      <a:r>
                        <a:rPr lang="en-US" altLang="ko-KR" sz="900" dirty="0"/>
                        <a:t>), </a:t>
                      </a:r>
                      <a:r>
                        <a:rPr lang="ko-KR" altLang="en-US" sz="900" dirty="0" err="1"/>
                        <a:t>호봉산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야생화</a:t>
                      </a:r>
                      <a:r>
                        <a:rPr lang="en-US" altLang="ko-KR" sz="900" dirty="0"/>
                        <a:t>)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009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/>
                        <a:t>문화형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/>
                        <a:t>천마산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아기장수</a:t>
                      </a:r>
                      <a:r>
                        <a:rPr lang="en-US" altLang="ko-KR" sz="900" dirty="0"/>
                        <a:t>), </a:t>
                      </a:r>
                      <a:r>
                        <a:rPr lang="ko-KR" altLang="en-US" sz="900" dirty="0" err="1"/>
                        <a:t>꽃메산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농촌체험</a:t>
                      </a:r>
                      <a:r>
                        <a:rPr lang="en-US" altLang="ko-KR" sz="900" dirty="0"/>
                        <a:t>)</a:t>
                      </a:r>
                    </a:p>
                    <a:p>
                      <a:pPr latinLnBrk="1"/>
                      <a:r>
                        <a:rPr lang="ko-KR" altLang="en-US" sz="900" dirty="0" err="1"/>
                        <a:t>할메산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 err="1"/>
                        <a:t>숲공원</a:t>
                      </a:r>
                      <a:r>
                        <a:rPr lang="en-US" altLang="ko-KR" sz="900" dirty="0"/>
                        <a:t>), </a:t>
                      </a:r>
                      <a:r>
                        <a:rPr lang="ko-KR" altLang="en-US" sz="900" dirty="0" err="1"/>
                        <a:t>청라노을길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바람길</a:t>
                      </a:r>
                      <a:r>
                        <a:rPr lang="en-US" altLang="ko-KR" sz="900" dirty="0"/>
                        <a:t>)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429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/>
                        <a:t>웰빙형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err="1"/>
                        <a:t>승학산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 err="1"/>
                        <a:t>치유의숲</a:t>
                      </a:r>
                      <a:r>
                        <a:rPr lang="en-US" altLang="ko-KR" sz="900" dirty="0"/>
                        <a:t>), </a:t>
                      </a:r>
                      <a:r>
                        <a:rPr lang="ko-KR" altLang="en-US" sz="900" dirty="0"/>
                        <a:t>세어도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섬 바닷길</a:t>
                      </a:r>
                      <a:r>
                        <a:rPr lang="en-US" altLang="ko-KR" sz="900" dirty="0"/>
                        <a:t>)</a:t>
                      </a:r>
                    </a:p>
                    <a:p>
                      <a:pPr latinLnBrk="1"/>
                      <a:r>
                        <a:rPr lang="ko-KR" altLang="en-US" sz="900" dirty="0" err="1"/>
                        <a:t>계양산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 err="1"/>
                        <a:t>힐링숲</a:t>
                      </a:r>
                      <a:r>
                        <a:rPr lang="en-US" altLang="ko-KR" sz="900" dirty="0"/>
                        <a:t>)</a:t>
                      </a:r>
                      <a:endParaRPr lang="ko-KR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48947"/>
              </p:ext>
            </p:extLst>
          </p:nvPr>
        </p:nvGraphicFramePr>
        <p:xfrm>
          <a:off x="260648" y="7251100"/>
          <a:ext cx="158417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6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34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9530"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+mj-lt"/>
                        </a:rPr>
                        <a:t>1</a:t>
                      </a: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+mj-lt"/>
                        </a:rPr>
                        <a:t>단계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+mj-lt"/>
                        </a:rPr>
                        <a:t>(2019</a:t>
                      </a:r>
                      <a:r>
                        <a:rPr lang="ko-KR" altLang="en-US" sz="800" b="1" dirty="0">
                          <a:solidFill>
                            <a:srgbClr val="000000"/>
                          </a:solidFill>
                          <a:latin typeface="+mj-lt"/>
                        </a:rPr>
                        <a:t>년</a:t>
                      </a:r>
                      <a:r>
                        <a:rPr lang="en-US" altLang="ko-KR" sz="800" b="1" dirty="0">
                          <a:solidFill>
                            <a:srgbClr val="000000"/>
                          </a:solidFill>
                          <a:latin typeface="+mj-lt"/>
                        </a:rPr>
                        <a:t>)</a:t>
                      </a:r>
                      <a:endParaRPr lang="ko-KR" altLang="en-US" sz="800" b="1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3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>
                          <a:latin typeface="+mj-lt"/>
                        </a:rPr>
                        <a:t>2</a:t>
                      </a:r>
                      <a:r>
                        <a:rPr lang="ko-KR" altLang="en-US" sz="800" b="1" dirty="0">
                          <a:latin typeface="+mj-lt"/>
                        </a:rPr>
                        <a:t>단계</a:t>
                      </a:r>
                      <a:r>
                        <a:rPr lang="en-US" altLang="ko-KR" sz="800" b="1" dirty="0">
                          <a:latin typeface="+mj-lt"/>
                        </a:rPr>
                        <a:t>(2020</a:t>
                      </a:r>
                      <a:r>
                        <a:rPr lang="ko-KR" altLang="en-US" sz="800" b="1" dirty="0">
                          <a:latin typeface="+mj-lt"/>
                        </a:rPr>
                        <a:t>년</a:t>
                      </a:r>
                      <a:r>
                        <a:rPr lang="en-US" altLang="ko-KR" sz="800" b="1" dirty="0">
                          <a:latin typeface="+mj-lt"/>
                        </a:rPr>
                        <a:t>)</a:t>
                      </a:r>
                      <a:endParaRPr lang="ko-KR" altLang="en-US" sz="800" b="1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>
                          <a:latin typeface="+mj-lt"/>
                        </a:rPr>
                        <a:t>3</a:t>
                      </a:r>
                      <a:r>
                        <a:rPr lang="ko-KR" altLang="en-US" sz="800" b="1" dirty="0">
                          <a:latin typeface="+mj-lt"/>
                        </a:rPr>
                        <a:t>단계</a:t>
                      </a:r>
                      <a:r>
                        <a:rPr lang="en-US" altLang="ko-KR" sz="800" b="1" dirty="0">
                          <a:latin typeface="+mj-lt"/>
                        </a:rPr>
                        <a:t>(2021~22</a:t>
                      </a:r>
                      <a:r>
                        <a:rPr lang="ko-KR" altLang="en-US" sz="800" b="1" dirty="0">
                          <a:latin typeface="+mj-lt"/>
                        </a:rPr>
                        <a:t>년</a:t>
                      </a:r>
                      <a:r>
                        <a:rPr lang="en-US" altLang="ko-KR" sz="800" b="1" dirty="0">
                          <a:latin typeface="+mj-lt"/>
                        </a:rPr>
                        <a:t>)</a:t>
                      </a:r>
                      <a:endParaRPr lang="ko-KR" altLang="en-US" sz="800" b="1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984596" y="920552"/>
            <a:ext cx="2349153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400" b="1" dirty="0" err="1"/>
              <a:t>서로이음길</a:t>
            </a:r>
            <a:r>
              <a:rPr lang="ko-KR" altLang="en-US" sz="1400" b="1" dirty="0"/>
              <a:t> </a:t>
            </a:r>
            <a:r>
              <a:rPr lang="en-US" altLang="ko-KR" sz="1400" b="1" dirty="0"/>
              <a:t>11</a:t>
            </a:r>
            <a:r>
              <a:rPr lang="ko-KR" altLang="en-US" sz="1400" b="1" dirty="0"/>
              <a:t>코스 위치도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05064" y="525059"/>
            <a:ext cx="2596997" cy="3954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 prst="relaxedInset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altLang="ko-KR" sz="197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HY그래픽" panose="02030600000101010101" pitchFamily="18" charset="-127"/>
              </a:rPr>
              <a:t>“</a:t>
            </a:r>
            <a:r>
              <a:rPr lang="ko-KR" altLang="en-US" sz="197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HY그래픽" panose="02030600000101010101" pitchFamily="18" charset="-127"/>
              </a:rPr>
              <a:t>사람과 서구를 잇다</a:t>
            </a:r>
            <a:r>
              <a:rPr lang="en-US" altLang="ko-KR" sz="197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HY그래픽" panose="02030600000101010101" pitchFamily="18" charset="-127"/>
              </a:rPr>
              <a:t>”</a:t>
            </a:r>
            <a:endParaRPr lang="ko-KR" altLang="en-US" sz="197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HY그래픽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30689" y="8662882"/>
            <a:ext cx="45321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" b="1" dirty="0" err="1">
                <a:solidFill>
                  <a:srgbClr val="0000FF"/>
                </a:solidFill>
              </a:rPr>
              <a:t>가좌녹지</a:t>
            </a:r>
            <a:endParaRPr lang="ko-KR" altLang="en-US" sz="500" b="1" dirty="0">
              <a:solidFill>
                <a:srgbClr val="0000FF"/>
              </a:solidFill>
            </a:endParaRPr>
          </a:p>
        </p:txBody>
      </p:sp>
      <p:pic>
        <p:nvPicPr>
          <p:cNvPr id="58" name="Picture 2" descr="C:\Program Files (x86)\Microsoft Office\MEDIA\CAGCAT10\j0292152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33" y="4568276"/>
            <a:ext cx="212155" cy="21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자유형 58"/>
          <p:cNvSpPr/>
          <p:nvPr/>
        </p:nvSpPr>
        <p:spPr>
          <a:xfrm>
            <a:off x="962025" y="4624388"/>
            <a:ext cx="800100" cy="182477"/>
          </a:xfrm>
          <a:custGeom>
            <a:avLst/>
            <a:gdLst>
              <a:gd name="connsiteX0" fmla="*/ 0 w 800100"/>
              <a:gd name="connsiteY0" fmla="*/ 0 h 182477"/>
              <a:gd name="connsiteX1" fmla="*/ 61913 w 800100"/>
              <a:gd name="connsiteY1" fmla="*/ 80962 h 182477"/>
              <a:gd name="connsiteX2" fmla="*/ 138113 w 800100"/>
              <a:gd name="connsiteY2" fmla="*/ 128587 h 182477"/>
              <a:gd name="connsiteX3" fmla="*/ 247650 w 800100"/>
              <a:gd name="connsiteY3" fmla="*/ 171450 h 182477"/>
              <a:gd name="connsiteX4" fmla="*/ 381000 w 800100"/>
              <a:gd name="connsiteY4" fmla="*/ 180975 h 182477"/>
              <a:gd name="connsiteX5" fmla="*/ 514350 w 800100"/>
              <a:gd name="connsiteY5" fmla="*/ 180975 h 182477"/>
              <a:gd name="connsiteX6" fmla="*/ 638175 w 800100"/>
              <a:gd name="connsiteY6" fmla="*/ 166687 h 182477"/>
              <a:gd name="connsiteX7" fmla="*/ 738188 w 800100"/>
              <a:gd name="connsiteY7" fmla="*/ 123825 h 182477"/>
              <a:gd name="connsiteX8" fmla="*/ 800100 w 800100"/>
              <a:gd name="connsiteY8" fmla="*/ 52387 h 182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00100" h="182477">
                <a:moveTo>
                  <a:pt x="0" y="0"/>
                </a:moveTo>
                <a:cubicBezTo>
                  <a:pt x="19447" y="29765"/>
                  <a:pt x="38894" y="59531"/>
                  <a:pt x="61913" y="80962"/>
                </a:cubicBezTo>
                <a:cubicBezTo>
                  <a:pt x="84932" y="102393"/>
                  <a:pt x="107157" y="113506"/>
                  <a:pt x="138113" y="128587"/>
                </a:cubicBezTo>
                <a:cubicBezTo>
                  <a:pt x="169069" y="143668"/>
                  <a:pt x="207169" y="162719"/>
                  <a:pt x="247650" y="171450"/>
                </a:cubicBezTo>
                <a:cubicBezTo>
                  <a:pt x="288131" y="180181"/>
                  <a:pt x="336550" y="179388"/>
                  <a:pt x="381000" y="180975"/>
                </a:cubicBezTo>
                <a:cubicBezTo>
                  <a:pt x="425450" y="182563"/>
                  <a:pt x="471488" y="183356"/>
                  <a:pt x="514350" y="180975"/>
                </a:cubicBezTo>
                <a:cubicBezTo>
                  <a:pt x="557213" y="178594"/>
                  <a:pt x="600869" y="176212"/>
                  <a:pt x="638175" y="166687"/>
                </a:cubicBezTo>
                <a:cubicBezTo>
                  <a:pt x="675481" y="157162"/>
                  <a:pt x="711201" y="142875"/>
                  <a:pt x="738188" y="123825"/>
                </a:cubicBezTo>
                <a:cubicBezTo>
                  <a:pt x="765175" y="104775"/>
                  <a:pt x="800100" y="52387"/>
                  <a:pt x="800100" y="52387"/>
                </a:cubicBezTo>
              </a:path>
            </a:pathLst>
          </a:custGeom>
          <a:noFill/>
          <a:ln>
            <a:solidFill>
              <a:srgbClr val="FF33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8" name="직선 연결선 77"/>
          <p:cNvCxnSpPr/>
          <p:nvPr/>
        </p:nvCxnSpPr>
        <p:spPr>
          <a:xfrm>
            <a:off x="188640" y="6892830"/>
            <a:ext cx="504056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626439" y="6736114"/>
            <a:ext cx="837298" cy="186496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900" b="1" dirty="0" err="1">
                <a:solidFill>
                  <a:srgbClr val="2041E6"/>
                </a:solidFill>
              </a:rPr>
              <a:t>서로이음길</a:t>
            </a:r>
            <a:endParaRPr lang="ko-KR" altLang="en-US" sz="900" b="1" dirty="0">
              <a:solidFill>
                <a:srgbClr val="2041E6"/>
              </a:solidFill>
            </a:endParaRPr>
          </a:p>
        </p:txBody>
      </p:sp>
      <p:sp>
        <p:nvSpPr>
          <p:cNvPr id="72" name="자유형 71"/>
          <p:cNvSpPr/>
          <p:nvPr/>
        </p:nvSpPr>
        <p:spPr>
          <a:xfrm>
            <a:off x="4768056" y="8624093"/>
            <a:ext cx="248444" cy="246857"/>
          </a:xfrm>
          <a:custGeom>
            <a:avLst/>
            <a:gdLst>
              <a:gd name="connsiteX0" fmla="*/ 0 w 279400"/>
              <a:gd name="connsiteY0" fmla="*/ 0 h 273050"/>
              <a:gd name="connsiteX1" fmla="*/ 279400 w 279400"/>
              <a:gd name="connsiteY1" fmla="*/ 273050 h 273050"/>
              <a:gd name="connsiteX0" fmla="*/ 0 w 248444"/>
              <a:gd name="connsiteY0" fmla="*/ 0 h 246857"/>
              <a:gd name="connsiteX1" fmla="*/ 248444 w 248444"/>
              <a:gd name="connsiteY1" fmla="*/ 246857 h 24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8444" h="246857">
                <a:moveTo>
                  <a:pt x="0" y="0"/>
                </a:moveTo>
                <a:cubicBezTo>
                  <a:pt x="93133" y="91017"/>
                  <a:pt x="155311" y="155840"/>
                  <a:pt x="248444" y="246857"/>
                </a:cubicBezTo>
              </a:path>
            </a:pathLst>
          </a:custGeom>
          <a:noFill/>
          <a:ln w="50800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타원 72"/>
          <p:cNvSpPr/>
          <p:nvPr/>
        </p:nvSpPr>
        <p:spPr>
          <a:xfrm>
            <a:off x="4951413" y="8820795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타원 73"/>
          <p:cNvSpPr/>
          <p:nvPr/>
        </p:nvSpPr>
        <p:spPr>
          <a:xfrm>
            <a:off x="4606483" y="6360579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5388074" y="3080792"/>
            <a:ext cx="1125416" cy="793723"/>
          </a:xfrm>
          <a:prstGeom prst="rect">
            <a:avLst/>
          </a:prstGeom>
          <a:solidFill>
            <a:srgbClr val="99FF33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 </a:t>
            </a:r>
            <a:r>
              <a:rPr lang="en-US" altLang="ko-KR" sz="800" b="1" dirty="0">
                <a:solidFill>
                  <a:srgbClr val="2041E6"/>
                </a:solidFill>
              </a:rPr>
              <a:t>5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꽃메산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:7.3km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:2.4hr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 err="1">
                <a:solidFill>
                  <a:srgbClr val="FF0000"/>
                </a:solidFill>
              </a:rPr>
              <a:t>은지초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꽃뫼길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검암역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시천교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>
                <a:solidFill>
                  <a:srgbClr val="FF0000"/>
                </a:solidFill>
              </a:rPr>
              <a:t>드림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파크</a:t>
            </a:r>
            <a:endParaRPr lang="ko-KR" altLang="en-US" sz="800" b="1" dirty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6632" y="341660"/>
            <a:ext cx="6624736" cy="9363867"/>
          </a:xfrm>
          <a:prstGeom prst="rect">
            <a:avLst/>
          </a:prstGeom>
          <a:noFill/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TextBox 80"/>
          <p:cNvSpPr txBox="1"/>
          <p:nvPr/>
        </p:nvSpPr>
        <p:spPr>
          <a:xfrm>
            <a:off x="1007839" y="1219617"/>
            <a:ext cx="234915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200" b="1" dirty="0" err="1"/>
              <a:t>총연장</a:t>
            </a:r>
            <a:r>
              <a:rPr lang="en-US" altLang="ko-KR" sz="1200" b="1" dirty="0"/>
              <a:t>=79.8km(32.4</a:t>
            </a:r>
            <a:r>
              <a:rPr lang="ko-KR" altLang="en-US" sz="1200" b="1" dirty="0"/>
              <a:t>시간</a:t>
            </a:r>
            <a:r>
              <a:rPr lang="en-US" altLang="ko-KR" sz="1200" b="1" dirty="0"/>
              <a:t>)</a:t>
            </a:r>
            <a:endParaRPr lang="ko-KR" altLang="en-US" sz="1200" b="1" dirty="0"/>
          </a:p>
        </p:txBody>
      </p:sp>
      <p:cxnSp>
        <p:nvCxnSpPr>
          <p:cNvPr id="25" name="직선 화살표 연결선 24"/>
          <p:cNvCxnSpPr>
            <a:stCxn id="50" idx="3"/>
          </p:cNvCxnSpPr>
          <p:nvPr/>
        </p:nvCxnSpPr>
        <p:spPr>
          <a:xfrm>
            <a:off x="2028489" y="2669957"/>
            <a:ext cx="1815143" cy="5155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화살표 연결선 89"/>
          <p:cNvCxnSpPr>
            <a:stCxn id="47" idx="1"/>
            <a:endCxn id="111" idx="11"/>
          </p:cNvCxnSpPr>
          <p:nvPr/>
        </p:nvCxnSpPr>
        <p:spPr>
          <a:xfrm flipH="1" flipV="1">
            <a:off x="5120934" y="5706084"/>
            <a:ext cx="256474" cy="792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화살표 연결선 92"/>
          <p:cNvCxnSpPr>
            <a:cxnSpLocks/>
            <a:stCxn id="63" idx="1"/>
          </p:cNvCxnSpPr>
          <p:nvPr/>
        </p:nvCxnSpPr>
        <p:spPr>
          <a:xfrm flipH="1" flipV="1">
            <a:off x="5001898" y="6524423"/>
            <a:ext cx="388210" cy="2540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화살표 연결선 100"/>
          <p:cNvCxnSpPr>
            <a:cxnSpLocks/>
          </p:cNvCxnSpPr>
          <p:nvPr/>
        </p:nvCxnSpPr>
        <p:spPr>
          <a:xfrm flipH="1" flipV="1">
            <a:off x="4134571" y="8488080"/>
            <a:ext cx="262215" cy="51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화살표 연결선 103"/>
          <p:cNvCxnSpPr>
            <a:cxnSpLocks/>
            <a:stCxn id="55" idx="3"/>
          </p:cNvCxnSpPr>
          <p:nvPr/>
        </p:nvCxnSpPr>
        <p:spPr>
          <a:xfrm flipV="1">
            <a:off x="1461924" y="6133357"/>
            <a:ext cx="2921399" cy="100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직선 화살표 연결선 106"/>
          <p:cNvCxnSpPr>
            <a:cxnSpLocks/>
          </p:cNvCxnSpPr>
          <p:nvPr/>
        </p:nvCxnSpPr>
        <p:spPr>
          <a:xfrm flipH="1" flipV="1">
            <a:off x="759229" y="4704607"/>
            <a:ext cx="77483" cy="1022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직선 화살표 연결선 109"/>
          <p:cNvCxnSpPr>
            <a:cxnSpLocks/>
            <a:stCxn id="41" idx="3"/>
          </p:cNvCxnSpPr>
          <p:nvPr/>
        </p:nvCxnSpPr>
        <p:spPr>
          <a:xfrm>
            <a:off x="1362075" y="3576010"/>
            <a:ext cx="2715810" cy="1179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1952528" y="7238508"/>
            <a:ext cx="1116432" cy="803886"/>
          </a:xfrm>
          <a:prstGeom prst="rect">
            <a:avLst/>
          </a:prstGeom>
          <a:solidFill>
            <a:schemeClr val="bg1"/>
          </a:solidFill>
          <a:ln w="15875">
            <a:solidFill>
              <a:srgbClr val="00B050"/>
            </a:solidFill>
          </a:ln>
        </p:spPr>
        <p:txBody>
          <a:bodyPr wrap="square" rtlCol="0" anchor="ctr" anchorCtr="0">
            <a:noAutofit/>
          </a:bodyPr>
          <a:lstStyle/>
          <a:p>
            <a:pPr algn="dist"/>
            <a:r>
              <a:rPr lang="ko-KR" altLang="en-US" sz="800" b="1" dirty="0" err="1">
                <a:solidFill>
                  <a:srgbClr val="2041E6"/>
                </a:solidFill>
              </a:rPr>
              <a:t>서로이음길</a:t>
            </a:r>
            <a:r>
              <a:rPr lang="ko-KR" altLang="en-US" sz="800" b="1" dirty="0">
                <a:solidFill>
                  <a:srgbClr val="2041E6"/>
                </a:solidFill>
              </a:rPr>
              <a:t> </a:t>
            </a:r>
            <a:r>
              <a:rPr lang="en-US" altLang="ko-KR" sz="800" b="1" dirty="0">
                <a:solidFill>
                  <a:srgbClr val="2041E6"/>
                </a:solidFill>
              </a:rPr>
              <a:t>11</a:t>
            </a:r>
            <a:r>
              <a:rPr lang="ko-KR" altLang="en-US" sz="800" b="1" dirty="0">
                <a:solidFill>
                  <a:srgbClr val="2041E6"/>
                </a:solidFill>
              </a:rPr>
              <a:t>코스</a:t>
            </a:r>
            <a:endParaRPr lang="en-US" altLang="ko-KR" sz="800" b="1" dirty="0">
              <a:solidFill>
                <a:srgbClr val="2041E6"/>
              </a:solidFill>
            </a:endParaRPr>
          </a:p>
          <a:p>
            <a:pPr algn="dist"/>
            <a:r>
              <a:rPr lang="en-US" altLang="ko-KR" sz="800" b="1" dirty="0">
                <a:solidFill>
                  <a:srgbClr val="FF0000"/>
                </a:solidFill>
              </a:rPr>
              <a:t>(</a:t>
            </a:r>
            <a:r>
              <a:rPr lang="ko-KR" altLang="en-US" sz="800" b="1" dirty="0" err="1">
                <a:solidFill>
                  <a:srgbClr val="FF0000"/>
                </a:solidFill>
              </a:rPr>
              <a:t>청라노을길</a:t>
            </a:r>
            <a:r>
              <a:rPr lang="en-US" altLang="ko-KR" sz="800" b="1" dirty="0">
                <a:solidFill>
                  <a:srgbClr val="FF0000"/>
                </a:solidFill>
              </a:rPr>
              <a:t>)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○거리</a:t>
            </a:r>
            <a:r>
              <a:rPr lang="en-US" altLang="ko-KR" sz="700" b="1" dirty="0">
                <a:solidFill>
                  <a:srgbClr val="FF0000"/>
                </a:solidFill>
              </a:rPr>
              <a:t>:12.0km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○시간</a:t>
            </a:r>
            <a:r>
              <a:rPr lang="en-US" altLang="ko-KR" sz="700" b="1" dirty="0">
                <a:solidFill>
                  <a:srgbClr val="FF0000"/>
                </a:solidFill>
              </a:rPr>
              <a:t>:3.0hr</a:t>
            </a:r>
          </a:p>
          <a:p>
            <a:r>
              <a:rPr lang="ko-KR" altLang="en-US" sz="700" b="1" dirty="0">
                <a:solidFill>
                  <a:srgbClr val="FF0000"/>
                </a:solidFill>
              </a:rPr>
              <a:t>○코스</a:t>
            </a:r>
            <a:r>
              <a:rPr lang="en-US" altLang="ko-KR" sz="700" b="1" dirty="0">
                <a:solidFill>
                  <a:srgbClr val="FF0000"/>
                </a:solidFill>
              </a:rPr>
              <a:t>:</a:t>
            </a:r>
            <a:r>
              <a:rPr lang="ko-KR" altLang="en-US" sz="700" b="1" dirty="0">
                <a:solidFill>
                  <a:srgbClr val="FF0000"/>
                </a:solidFill>
              </a:rPr>
              <a:t>연희공원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늘푸</a:t>
            </a:r>
            <a:r>
              <a:rPr lang="ko-KR" altLang="en-US" sz="700" b="1" dirty="0">
                <a:solidFill>
                  <a:srgbClr val="FF0000"/>
                </a:solidFill>
              </a:rPr>
              <a:t>            </a:t>
            </a:r>
            <a:endParaRPr lang="en-US" altLang="ko-KR" sz="700" b="1" dirty="0">
              <a:solidFill>
                <a:srgbClr val="FF0000"/>
              </a:solidFill>
            </a:endParaRP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</a:t>
            </a:r>
            <a:r>
              <a:rPr lang="ko-KR" altLang="en-US" sz="700" b="1" dirty="0" err="1">
                <a:solidFill>
                  <a:srgbClr val="FF0000"/>
                </a:solidFill>
              </a:rPr>
              <a:t>른공원</a:t>
            </a:r>
            <a:r>
              <a:rPr lang="en-US" altLang="ko-KR" sz="700" b="1" dirty="0">
                <a:solidFill>
                  <a:srgbClr val="FF0000"/>
                </a:solidFill>
              </a:rPr>
              <a:t>-</a:t>
            </a:r>
            <a:r>
              <a:rPr lang="ko-KR" altLang="en-US" sz="700" b="1" dirty="0" err="1">
                <a:solidFill>
                  <a:srgbClr val="FF0000"/>
                </a:solidFill>
              </a:rPr>
              <a:t>청라호수공원</a:t>
            </a:r>
            <a:r>
              <a:rPr lang="en-US" altLang="ko-KR" sz="700" b="1" dirty="0">
                <a:solidFill>
                  <a:srgbClr val="FF0000"/>
                </a:solidFill>
              </a:rPr>
              <a:t>  </a:t>
            </a:r>
          </a:p>
          <a:p>
            <a:r>
              <a:rPr lang="en-US" altLang="ko-KR" sz="700" b="1" dirty="0">
                <a:solidFill>
                  <a:srgbClr val="FF0000"/>
                </a:solidFill>
              </a:rPr>
              <a:t>   -</a:t>
            </a:r>
            <a:r>
              <a:rPr lang="ko-KR" altLang="en-US" sz="700" b="1" dirty="0">
                <a:solidFill>
                  <a:srgbClr val="FF0000"/>
                </a:solidFill>
              </a:rPr>
              <a:t>노을공원</a:t>
            </a:r>
            <a:endParaRPr lang="en-US" altLang="ko-KR" sz="700" b="1" dirty="0">
              <a:solidFill>
                <a:srgbClr val="FF0000"/>
              </a:solidFill>
            </a:endParaRPr>
          </a:p>
        </p:txBody>
      </p:sp>
      <p:cxnSp>
        <p:nvCxnSpPr>
          <p:cNvPr id="99" name="직선 화살표 연결선 98"/>
          <p:cNvCxnSpPr>
            <a:cxnSpLocks/>
          </p:cNvCxnSpPr>
          <p:nvPr/>
        </p:nvCxnSpPr>
        <p:spPr>
          <a:xfrm flipV="1">
            <a:off x="1952528" y="6386513"/>
            <a:ext cx="95347" cy="864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자유형: 도형 65">
            <a:extLst>
              <a:ext uri="{FF2B5EF4-FFF2-40B4-BE49-F238E27FC236}">
                <a16:creationId xmlns:a16="http://schemas.microsoft.com/office/drawing/2014/main" xmlns="" id="{C951EA72-BDC0-4BF9-9E79-F32D6A3F25C0}"/>
              </a:ext>
            </a:extLst>
          </p:cNvPr>
          <p:cNvSpPr/>
          <p:nvPr/>
        </p:nvSpPr>
        <p:spPr>
          <a:xfrm>
            <a:off x="4757981" y="8019896"/>
            <a:ext cx="697756" cy="682066"/>
          </a:xfrm>
          <a:custGeom>
            <a:avLst/>
            <a:gdLst>
              <a:gd name="connsiteX0" fmla="*/ 0 w 2428875"/>
              <a:gd name="connsiteY0" fmla="*/ 2024062 h 2343150"/>
              <a:gd name="connsiteX1" fmla="*/ 161925 w 2428875"/>
              <a:gd name="connsiteY1" fmla="*/ 1862137 h 2343150"/>
              <a:gd name="connsiteX2" fmla="*/ 519113 w 2428875"/>
              <a:gd name="connsiteY2" fmla="*/ 1685925 h 2343150"/>
              <a:gd name="connsiteX3" fmla="*/ 695325 w 2428875"/>
              <a:gd name="connsiteY3" fmla="*/ 1476375 h 2343150"/>
              <a:gd name="connsiteX4" fmla="*/ 776288 w 2428875"/>
              <a:gd name="connsiteY4" fmla="*/ 1524000 h 2343150"/>
              <a:gd name="connsiteX5" fmla="*/ 1033463 w 2428875"/>
              <a:gd name="connsiteY5" fmla="*/ 2247900 h 2343150"/>
              <a:gd name="connsiteX6" fmla="*/ 1238250 w 2428875"/>
              <a:gd name="connsiteY6" fmla="*/ 2343150 h 2343150"/>
              <a:gd name="connsiteX7" fmla="*/ 1357313 w 2428875"/>
              <a:gd name="connsiteY7" fmla="*/ 2338387 h 2343150"/>
              <a:gd name="connsiteX8" fmla="*/ 1466850 w 2428875"/>
              <a:gd name="connsiteY8" fmla="*/ 2262187 h 2343150"/>
              <a:gd name="connsiteX9" fmla="*/ 1609725 w 2428875"/>
              <a:gd name="connsiteY9" fmla="*/ 2281237 h 2343150"/>
              <a:gd name="connsiteX10" fmla="*/ 1676400 w 2428875"/>
              <a:gd name="connsiteY10" fmla="*/ 2276475 h 2343150"/>
              <a:gd name="connsiteX11" fmla="*/ 1733550 w 2428875"/>
              <a:gd name="connsiteY11" fmla="*/ 2328862 h 2343150"/>
              <a:gd name="connsiteX12" fmla="*/ 1828800 w 2428875"/>
              <a:gd name="connsiteY12" fmla="*/ 2266950 h 2343150"/>
              <a:gd name="connsiteX13" fmla="*/ 2005013 w 2428875"/>
              <a:gd name="connsiteY13" fmla="*/ 2257425 h 2343150"/>
              <a:gd name="connsiteX14" fmla="*/ 2033588 w 2428875"/>
              <a:gd name="connsiteY14" fmla="*/ 2314575 h 2343150"/>
              <a:gd name="connsiteX15" fmla="*/ 2185988 w 2428875"/>
              <a:gd name="connsiteY15" fmla="*/ 2286000 h 2343150"/>
              <a:gd name="connsiteX16" fmla="*/ 2219325 w 2428875"/>
              <a:gd name="connsiteY16" fmla="*/ 2124075 h 2343150"/>
              <a:gd name="connsiteX17" fmla="*/ 2214563 w 2428875"/>
              <a:gd name="connsiteY17" fmla="*/ 1938337 h 2343150"/>
              <a:gd name="connsiteX18" fmla="*/ 2324100 w 2428875"/>
              <a:gd name="connsiteY18" fmla="*/ 1866900 h 2343150"/>
              <a:gd name="connsiteX19" fmla="*/ 2324100 w 2428875"/>
              <a:gd name="connsiteY19" fmla="*/ 1814512 h 2343150"/>
              <a:gd name="connsiteX20" fmla="*/ 2395538 w 2428875"/>
              <a:gd name="connsiteY20" fmla="*/ 1738312 h 2343150"/>
              <a:gd name="connsiteX21" fmla="*/ 2428875 w 2428875"/>
              <a:gd name="connsiteY21" fmla="*/ 1614487 h 2343150"/>
              <a:gd name="connsiteX22" fmla="*/ 2352675 w 2428875"/>
              <a:gd name="connsiteY22" fmla="*/ 1495425 h 2343150"/>
              <a:gd name="connsiteX23" fmla="*/ 2128838 w 2428875"/>
              <a:gd name="connsiteY23" fmla="*/ 1352550 h 2343150"/>
              <a:gd name="connsiteX24" fmla="*/ 2085975 w 2428875"/>
              <a:gd name="connsiteY24" fmla="*/ 1338262 h 2343150"/>
              <a:gd name="connsiteX25" fmla="*/ 1928813 w 2428875"/>
              <a:gd name="connsiteY25" fmla="*/ 1171575 h 2343150"/>
              <a:gd name="connsiteX26" fmla="*/ 1943100 w 2428875"/>
              <a:gd name="connsiteY26" fmla="*/ 1104900 h 2343150"/>
              <a:gd name="connsiteX27" fmla="*/ 1914525 w 2428875"/>
              <a:gd name="connsiteY27" fmla="*/ 1062037 h 2343150"/>
              <a:gd name="connsiteX28" fmla="*/ 1800225 w 2428875"/>
              <a:gd name="connsiteY28" fmla="*/ 1042987 h 2343150"/>
              <a:gd name="connsiteX29" fmla="*/ 1695450 w 2428875"/>
              <a:gd name="connsiteY29" fmla="*/ 1076325 h 2343150"/>
              <a:gd name="connsiteX30" fmla="*/ 1624013 w 2428875"/>
              <a:gd name="connsiteY30" fmla="*/ 1109662 h 2343150"/>
              <a:gd name="connsiteX31" fmla="*/ 1524000 w 2428875"/>
              <a:gd name="connsiteY31" fmla="*/ 1014412 h 2343150"/>
              <a:gd name="connsiteX32" fmla="*/ 1519238 w 2428875"/>
              <a:gd name="connsiteY32" fmla="*/ 919162 h 2343150"/>
              <a:gd name="connsiteX33" fmla="*/ 1600200 w 2428875"/>
              <a:gd name="connsiteY33" fmla="*/ 862012 h 2343150"/>
              <a:gd name="connsiteX34" fmla="*/ 1614488 w 2428875"/>
              <a:gd name="connsiteY34" fmla="*/ 804862 h 2343150"/>
              <a:gd name="connsiteX35" fmla="*/ 1562100 w 2428875"/>
              <a:gd name="connsiteY35" fmla="*/ 785812 h 2343150"/>
              <a:gd name="connsiteX36" fmla="*/ 1533525 w 2428875"/>
              <a:gd name="connsiteY36" fmla="*/ 623887 h 2343150"/>
              <a:gd name="connsiteX37" fmla="*/ 1223963 w 2428875"/>
              <a:gd name="connsiteY37" fmla="*/ 719137 h 2343150"/>
              <a:gd name="connsiteX38" fmla="*/ 604838 w 2428875"/>
              <a:gd name="connsiteY38" fmla="*/ 395287 h 2343150"/>
              <a:gd name="connsiteX39" fmla="*/ 685800 w 2428875"/>
              <a:gd name="connsiteY39" fmla="*/ 347662 h 2343150"/>
              <a:gd name="connsiteX40" fmla="*/ 900113 w 2428875"/>
              <a:gd name="connsiteY40" fmla="*/ 0 h 2343150"/>
              <a:gd name="connsiteX0" fmla="*/ 0 w 2372208"/>
              <a:gd name="connsiteY0" fmla="*/ 2113115 h 2343150"/>
              <a:gd name="connsiteX1" fmla="*/ 105258 w 2372208"/>
              <a:gd name="connsiteY1" fmla="*/ 1862137 h 2343150"/>
              <a:gd name="connsiteX2" fmla="*/ 462446 w 2372208"/>
              <a:gd name="connsiteY2" fmla="*/ 1685925 h 2343150"/>
              <a:gd name="connsiteX3" fmla="*/ 638658 w 2372208"/>
              <a:gd name="connsiteY3" fmla="*/ 1476375 h 2343150"/>
              <a:gd name="connsiteX4" fmla="*/ 719621 w 2372208"/>
              <a:gd name="connsiteY4" fmla="*/ 1524000 h 2343150"/>
              <a:gd name="connsiteX5" fmla="*/ 976796 w 2372208"/>
              <a:gd name="connsiteY5" fmla="*/ 2247900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113115 h 2343150"/>
              <a:gd name="connsiteX1" fmla="*/ 153833 w 2372208"/>
              <a:gd name="connsiteY1" fmla="*/ 1894521 h 2343150"/>
              <a:gd name="connsiteX2" fmla="*/ 462446 w 2372208"/>
              <a:gd name="connsiteY2" fmla="*/ 1685925 h 2343150"/>
              <a:gd name="connsiteX3" fmla="*/ 638658 w 2372208"/>
              <a:gd name="connsiteY3" fmla="*/ 1476375 h 2343150"/>
              <a:gd name="connsiteX4" fmla="*/ 719621 w 2372208"/>
              <a:gd name="connsiteY4" fmla="*/ 1524000 h 2343150"/>
              <a:gd name="connsiteX5" fmla="*/ 976796 w 2372208"/>
              <a:gd name="connsiteY5" fmla="*/ 2247900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113115 h 2343150"/>
              <a:gd name="connsiteX1" fmla="*/ 153833 w 2372208"/>
              <a:gd name="connsiteY1" fmla="*/ 1894521 h 2343150"/>
              <a:gd name="connsiteX2" fmla="*/ 462446 w 2372208"/>
              <a:gd name="connsiteY2" fmla="*/ 1685925 h 2343150"/>
              <a:gd name="connsiteX3" fmla="*/ 638658 w 2372208"/>
              <a:gd name="connsiteY3" fmla="*/ 1476375 h 2343150"/>
              <a:gd name="connsiteX4" fmla="*/ 760100 w 2372208"/>
              <a:gd name="connsiteY4" fmla="*/ 1524001 h 2343150"/>
              <a:gd name="connsiteX5" fmla="*/ 976796 w 2372208"/>
              <a:gd name="connsiteY5" fmla="*/ 2247900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113115 h 2343150"/>
              <a:gd name="connsiteX1" fmla="*/ 153833 w 2372208"/>
              <a:gd name="connsiteY1" fmla="*/ 1894521 h 2343150"/>
              <a:gd name="connsiteX2" fmla="*/ 462446 w 2372208"/>
              <a:gd name="connsiteY2" fmla="*/ 1685925 h 2343150"/>
              <a:gd name="connsiteX3" fmla="*/ 638658 w 2372208"/>
              <a:gd name="connsiteY3" fmla="*/ 1476375 h 2343150"/>
              <a:gd name="connsiteX4" fmla="*/ 760100 w 2372208"/>
              <a:gd name="connsiteY4" fmla="*/ 1524001 h 2343150"/>
              <a:gd name="connsiteX5" fmla="*/ 1049658 w 2372208"/>
              <a:gd name="connsiteY5" fmla="*/ 2280282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113115 h 2343150"/>
              <a:gd name="connsiteX1" fmla="*/ 153833 w 2372208"/>
              <a:gd name="connsiteY1" fmla="*/ 1894521 h 2343150"/>
              <a:gd name="connsiteX2" fmla="*/ 462446 w 2372208"/>
              <a:gd name="connsiteY2" fmla="*/ 1685925 h 2343150"/>
              <a:gd name="connsiteX3" fmla="*/ 638658 w 2372208"/>
              <a:gd name="connsiteY3" fmla="*/ 1476375 h 2343150"/>
              <a:gd name="connsiteX4" fmla="*/ 760100 w 2372208"/>
              <a:gd name="connsiteY4" fmla="*/ 1524001 h 2343150"/>
              <a:gd name="connsiteX5" fmla="*/ 1073942 w 2372208"/>
              <a:gd name="connsiteY5" fmla="*/ 2264092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113115 h 2343150"/>
              <a:gd name="connsiteX1" fmla="*/ 153833 w 2372208"/>
              <a:gd name="connsiteY1" fmla="*/ 1894521 h 2343150"/>
              <a:gd name="connsiteX2" fmla="*/ 462446 w 2372208"/>
              <a:gd name="connsiteY2" fmla="*/ 1685925 h 2343150"/>
              <a:gd name="connsiteX3" fmla="*/ 638658 w 2372208"/>
              <a:gd name="connsiteY3" fmla="*/ 1476375 h 2343150"/>
              <a:gd name="connsiteX4" fmla="*/ 784384 w 2372208"/>
              <a:gd name="connsiteY4" fmla="*/ 1524001 h 2343150"/>
              <a:gd name="connsiteX5" fmla="*/ 1073942 w 2372208"/>
              <a:gd name="connsiteY5" fmla="*/ 2264092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113115 h 2343150"/>
              <a:gd name="connsiteX1" fmla="*/ 153833 w 2372208"/>
              <a:gd name="connsiteY1" fmla="*/ 1894521 h 2343150"/>
              <a:gd name="connsiteX2" fmla="*/ 462446 w 2372208"/>
              <a:gd name="connsiteY2" fmla="*/ 1685925 h 2343150"/>
              <a:gd name="connsiteX3" fmla="*/ 687229 w 2372208"/>
              <a:gd name="connsiteY3" fmla="*/ 1476374 h 2343150"/>
              <a:gd name="connsiteX4" fmla="*/ 784384 w 2372208"/>
              <a:gd name="connsiteY4" fmla="*/ 1524001 h 2343150"/>
              <a:gd name="connsiteX5" fmla="*/ 1073942 w 2372208"/>
              <a:gd name="connsiteY5" fmla="*/ 2264092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113115 h 2343150"/>
              <a:gd name="connsiteX1" fmla="*/ 153833 w 2372208"/>
              <a:gd name="connsiteY1" fmla="*/ 1894521 h 2343150"/>
              <a:gd name="connsiteX2" fmla="*/ 583883 w 2372208"/>
              <a:gd name="connsiteY2" fmla="*/ 1653542 h 2343150"/>
              <a:gd name="connsiteX3" fmla="*/ 687229 w 2372208"/>
              <a:gd name="connsiteY3" fmla="*/ 1476374 h 2343150"/>
              <a:gd name="connsiteX4" fmla="*/ 784384 w 2372208"/>
              <a:gd name="connsiteY4" fmla="*/ 1524001 h 2343150"/>
              <a:gd name="connsiteX5" fmla="*/ 1073942 w 2372208"/>
              <a:gd name="connsiteY5" fmla="*/ 2264092 h 2343150"/>
              <a:gd name="connsiteX6" fmla="*/ 1181583 w 2372208"/>
              <a:gd name="connsiteY6" fmla="*/ 2343150 h 2343150"/>
              <a:gd name="connsiteX7" fmla="*/ 1300646 w 2372208"/>
              <a:gd name="connsiteY7" fmla="*/ 2338387 h 2343150"/>
              <a:gd name="connsiteX8" fmla="*/ 1410183 w 2372208"/>
              <a:gd name="connsiteY8" fmla="*/ 2262187 h 2343150"/>
              <a:gd name="connsiteX9" fmla="*/ 1553058 w 2372208"/>
              <a:gd name="connsiteY9" fmla="*/ 2281237 h 2343150"/>
              <a:gd name="connsiteX10" fmla="*/ 1619733 w 2372208"/>
              <a:gd name="connsiteY10" fmla="*/ 2276475 h 2343150"/>
              <a:gd name="connsiteX11" fmla="*/ 1676883 w 2372208"/>
              <a:gd name="connsiteY11" fmla="*/ 2328862 h 2343150"/>
              <a:gd name="connsiteX12" fmla="*/ 1772133 w 2372208"/>
              <a:gd name="connsiteY12" fmla="*/ 2266950 h 2343150"/>
              <a:gd name="connsiteX13" fmla="*/ 1948346 w 2372208"/>
              <a:gd name="connsiteY13" fmla="*/ 2257425 h 2343150"/>
              <a:gd name="connsiteX14" fmla="*/ 1976921 w 2372208"/>
              <a:gd name="connsiteY14" fmla="*/ 2314575 h 2343150"/>
              <a:gd name="connsiteX15" fmla="*/ 2129321 w 2372208"/>
              <a:gd name="connsiteY15" fmla="*/ 2286000 h 2343150"/>
              <a:gd name="connsiteX16" fmla="*/ 2162658 w 2372208"/>
              <a:gd name="connsiteY16" fmla="*/ 2124075 h 2343150"/>
              <a:gd name="connsiteX17" fmla="*/ 2157896 w 2372208"/>
              <a:gd name="connsiteY17" fmla="*/ 1938337 h 2343150"/>
              <a:gd name="connsiteX18" fmla="*/ 2267433 w 2372208"/>
              <a:gd name="connsiteY18" fmla="*/ 1866900 h 2343150"/>
              <a:gd name="connsiteX19" fmla="*/ 2267433 w 2372208"/>
              <a:gd name="connsiteY19" fmla="*/ 1814512 h 2343150"/>
              <a:gd name="connsiteX20" fmla="*/ 2338871 w 2372208"/>
              <a:gd name="connsiteY20" fmla="*/ 1738312 h 2343150"/>
              <a:gd name="connsiteX21" fmla="*/ 2372208 w 2372208"/>
              <a:gd name="connsiteY21" fmla="*/ 1614487 h 2343150"/>
              <a:gd name="connsiteX22" fmla="*/ 2296008 w 2372208"/>
              <a:gd name="connsiteY22" fmla="*/ 1495425 h 2343150"/>
              <a:gd name="connsiteX23" fmla="*/ 2072171 w 2372208"/>
              <a:gd name="connsiteY23" fmla="*/ 1352550 h 2343150"/>
              <a:gd name="connsiteX24" fmla="*/ 2029308 w 2372208"/>
              <a:gd name="connsiteY24" fmla="*/ 1338262 h 2343150"/>
              <a:gd name="connsiteX25" fmla="*/ 1872146 w 2372208"/>
              <a:gd name="connsiteY25" fmla="*/ 1171575 h 2343150"/>
              <a:gd name="connsiteX26" fmla="*/ 1886433 w 2372208"/>
              <a:gd name="connsiteY26" fmla="*/ 1104900 h 2343150"/>
              <a:gd name="connsiteX27" fmla="*/ 1857858 w 2372208"/>
              <a:gd name="connsiteY27" fmla="*/ 1062037 h 2343150"/>
              <a:gd name="connsiteX28" fmla="*/ 1743558 w 2372208"/>
              <a:gd name="connsiteY28" fmla="*/ 1042987 h 2343150"/>
              <a:gd name="connsiteX29" fmla="*/ 1638783 w 2372208"/>
              <a:gd name="connsiteY29" fmla="*/ 1076325 h 2343150"/>
              <a:gd name="connsiteX30" fmla="*/ 1567346 w 2372208"/>
              <a:gd name="connsiteY30" fmla="*/ 1109662 h 2343150"/>
              <a:gd name="connsiteX31" fmla="*/ 1467333 w 2372208"/>
              <a:gd name="connsiteY31" fmla="*/ 1014412 h 2343150"/>
              <a:gd name="connsiteX32" fmla="*/ 1462571 w 2372208"/>
              <a:gd name="connsiteY32" fmla="*/ 919162 h 2343150"/>
              <a:gd name="connsiteX33" fmla="*/ 1543533 w 2372208"/>
              <a:gd name="connsiteY33" fmla="*/ 862012 h 2343150"/>
              <a:gd name="connsiteX34" fmla="*/ 1557821 w 2372208"/>
              <a:gd name="connsiteY34" fmla="*/ 804862 h 2343150"/>
              <a:gd name="connsiteX35" fmla="*/ 1505433 w 2372208"/>
              <a:gd name="connsiteY35" fmla="*/ 785812 h 2343150"/>
              <a:gd name="connsiteX36" fmla="*/ 1476858 w 2372208"/>
              <a:gd name="connsiteY36" fmla="*/ 623887 h 2343150"/>
              <a:gd name="connsiteX37" fmla="*/ 1167296 w 2372208"/>
              <a:gd name="connsiteY37" fmla="*/ 719137 h 2343150"/>
              <a:gd name="connsiteX38" fmla="*/ 548171 w 2372208"/>
              <a:gd name="connsiteY38" fmla="*/ 395287 h 2343150"/>
              <a:gd name="connsiteX39" fmla="*/ 629133 w 2372208"/>
              <a:gd name="connsiteY39" fmla="*/ 347662 h 2343150"/>
              <a:gd name="connsiteX40" fmla="*/ 843446 w 2372208"/>
              <a:gd name="connsiteY40" fmla="*/ 0 h 2343150"/>
              <a:gd name="connsiteX0" fmla="*/ 0 w 2372208"/>
              <a:gd name="connsiteY0" fmla="*/ 2088827 h 2318862"/>
              <a:gd name="connsiteX1" fmla="*/ 153833 w 2372208"/>
              <a:gd name="connsiteY1" fmla="*/ 1870233 h 2318862"/>
              <a:gd name="connsiteX2" fmla="*/ 583883 w 2372208"/>
              <a:gd name="connsiteY2" fmla="*/ 1629254 h 2318862"/>
              <a:gd name="connsiteX3" fmla="*/ 687229 w 2372208"/>
              <a:gd name="connsiteY3" fmla="*/ 1452086 h 2318862"/>
              <a:gd name="connsiteX4" fmla="*/ 784384 w 2372208"/>
              <a:gd name="connsiteY4" fmla="*/ 1499713 h 2318862"/>
              <a:gd name="connsiteX5" fmla="*/ 1073942 w 2372208"/>
              <a:gd name="connsiteY5" fmla="*/ 2239804 h 2318862"/>
              <a:gd name="connsiteX6" fmla="*/ 1181583 w 2372208"/>
              <a:gd name="connsiteY6" fmla="*/ 2318862 h 2318862"/>
              <a:gd name="connsiteX7" fmla="*/ 1300646 w 2372208"/>
              <a:gd name="connsiteY7" fmla="*/ 2314099 h 2318862"/>
              <a:gd name="connsiteX8" fmla="*/ 1410183 w 2372208"/>
              <a:gd name="connsiteY8" fmla="*/ 2237899 h 2318862"/>
              <a:gd name="connsiteX9" fmla="*/ 1553058 w 2372208"/>
              <a:gd name="connsiteY9" fmla="*/ 2256949 h 2318862"/>
              <a:gd name="connsiteX10" fmla="*/ 1619733 w 2372208"/>
              <a:gd name="connsiteY10" fmla="*/ 2252187 h 2318862"/>
              <a:gd name="connsiteX11" fmla="*/ 1676883 w 2372208"/>
              <a:gd name="connsiteY11" fmla="*/ 2304574 h 2318862"/>
              <a:gd name="connsiteX12" fmla="*/ 1772133 w 2372208"/>
              <a:gd name="connsiteY12" fmla="*/ 2242662 h 2318862"/>
              <a:gd name="connsiteX13" fmla="*/ 1948346 w 2372208"/>
              <a:gd name="connsiteY13" fmla="*/ 2233137 h 2318862"/>
              <a:gd name="connsiteX14" fmla="*/ 1976921 w 2372208"/>
              <a:gd name="connsiteY14" fmla="*/ 2290287 h 2318862"/>
              <a:gd name="connsiteX15" fmla="*/ 2129321 w 2372208"/>
              <a:gd name="connsiteY15" fmla="*/ 2261712 h 2318862"/>
              <a:gd name="connsiteX16" fmla="*/ 2162658 w 2372208"/>
              <a:gd name="connsiteY16" fmla="*/ 2099787 h 2318862"/>
              <a:gd name="connsiteX17" fmla="*/ 2157896 w 2372208"/>
              <a:gd name="connsiteY17" fmla="*/ 1914049 h 2318862"/>
              <a:gd name="connsiteX18" fmla="*/ 2267433 w 2372208"/>
              <a:gd name="connsiteY18" fmla="*/ 1842612 h 2318862"/>
              <a:gd name="connsiteX19" fmla="*/ 2267433 w 2372208"/>
              <a:gd name="connsiteY19" fmla="*/ 1790224 h 2318862"/>
              <a:gd name="connsiteX20" fmla="*/ 2338871 w 2372208"/>
              <a:gd name="connsiteY20" fmla="*/ 1714024 h 2318862"/>
              <a:gd name="connsiteX21" fmla="*/ 2372208 w 2372208"/>
              <a:gd name="connsiteY21" fmla="*/ 1590199 h 2318862"/>
              <a:gd name="connsiteX22" fmla="*/ 2296008 w 2372208"/>
              <a:gd name="connsiteY22" fmla="*/ 1471137 h 2318862"/>
              <a:gd name="connsiteX23" fmla="*/ 2072171 w 2372208"/>
              <a:gd name="connsiteY23" fmla="*/ 1328262 h 2318862"/>
              <a:gd name="connsiteX24" fmla="*/ 2029308 w 2372208"/>
              <a:gd name="connsiteY24" fmla="*/ 1313974 h 2318862"/>
              <a:gd name="connsiteX25" fmla="*/ 1872146 w 2372208"/>
              <a:gd name="connsiteY25" fmla="*/ 1147287 h 2318862"/>
              <a:gd name="connsiteX26" fmla="*/ 1886433 w 2372208"/>
              <a:gd name="connsiteY26" fmla="*/ 1080612 h 2318862"/>
              <a:gd name="connsiteX27" fmla="*/ 1857858 w 2372208"/>
              <a:gd name="connsiteY27" fmla="*/ 1037749 h 2318862"/>
              <a:gd name="connsiteX28" fmla="*/ 1743558 w 2372208"/>
              <a:gd name="connsiteY28" fmla="*/ 1018699 h 2318862"/>
              <a:gd name="connsiteX29" fmla="*/ 1638783 w 2372208"/>
              <a:gd name="connsiteY29" fmla="*/ 1052037 h 2318862"/>
              <a:gd name="connsiteX30" fmla="*/ 1567346 w 2372208"/>
              <a:gd name="connsiteY30" fmla="*/ 1085374 h 2318862"/>
              <a:gd name="connsiteX31" fmla="*/ 1467333 w 2372208"/>
              <a:gd name="connsiteY31" fmla="*/ 990124 h 2318862"/>
              <a:gd name="connsiteX32" fmla="*/ 1462571 w 2372208"/>
              <a:gd name="connsiteY32" fmla="*/ 894874 h 2318862"/>
              <a:gd name="connsiteX33" fmla="*/ 1543533 w 2372208"/>
              <a:gd name="connsiteY33" fmla="*/ 837724 h 2318862"/>
              <a:gd name="connsiteX34" fmla="*/ 1557821 w 2372208"/>
              <a:gd name="connsiteY34" fmla="*/ 780574 h 2318862"/>
              <a:gd name="connsiteX35" fmla="*/ 1505433 w 2372208"/>
              <a:gd name="connsiteY35" fmla="*/ 761524 h 2318862"/>
              <a:gd name="connsiteX36" fmla="*/ 1476858 w 2372208"/>
              <a:gd name="connsiteY36" fmla="*/ 599599 h 2318862"/>
              <a:gd name="connsiteX37" fmla="*/ 1167296 w 2372208"/>
              <a:gd name="connsiteY37" fmla="*/ 694849 h 2318862"/>
              <a:gd name="connsiteX38" fmla="*/ 548171 w 2372208"/>
              <a:gd name="connsiteY38" fmla="*/ 370999 h 2318862"/>
              <a:gd name="connsiteX39" fmla="*/ 629133 w 2372208"/>
              <a:gd name="connsiteY39" fmla="*/ 323374 h 2318862"/>
              <a:gd name="connsiteX40" fmla="*/ 940593 w 2372208"/>
              <a:gd name="connsiteY40" fmla="*/ 0 h 231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372208" h="2318862">
                <a:moveTo>
                  <a:pt x="0" y="2088827"/>
                </a:moveTo>
                <a:lnTo>
                  <a:pt x="153833" y="1870233"/>
                </a:lnTo>
                <a:lnTo>
                  <a:pt x="583883" y="1629254"/>
                </a:lnTo>
                <a:lnTo>
                  <a:pt x="687229" y="1452086"/>
                </a:lnTo>
                <a:lnTo>
                  <a:pt x="784384" y="1499713"/>
                </a:lnTo>
                <a:lnTo>
                  <a:pt x="1073942" y="2239804"/>
                </a:lnTo>
                <a:lnTo>
                  <a:pt x="1181583" y="2318862"/>
                </a:lnTo>
                <a:lnTo>
                  <a:pt x="1300646" y="2314099"/>
                </a:lnTo>
                <a:lnTo>
                  <a:pt x="1410183" y="2237899"/>
                </a:lnTo>
                <a:lnTo>
                  <a:pt x="1553058" y="2256949"/>
                </a:lnTo>
                <a:lnTo>
                  <a:pt x="1619733" y="2252187"/>
                </a:lnTo>
                <a:lnTo>
                  <a:pt x="1676883" y="2304574"/>
                </a:lnTo>
                <a:lnTo>
                  <a:pt x="1772133" y="2242662"/>
                </a:lnTo>
                <a:lnTo>
                  <a:pt x="1948346" y="2233137"/>
                </a:lnTo>
                <a:lnTo>
                  <a:pt x="1976921" y="2290287"/>
                </a:lnTo>
                <a:lnTo>
                  <a:pt x="2129321" y="2261712"/>
                </a:lnTo>
                <a:lnTo>
                  <a:pt x="2162658" y="2099787"/>
                </a:lnTo>
                <a:lnTo>
                  <a:pt x="2157896" y="1914049"/>
                </a:lnTo>
                <a:lnTo>
                  <a:pt x="2267433" y="1842612"/>
                </a:lnTo>
                <a:lnTo>
                  <a:pt x="2267433" y="1790224"/>
                </a:lnTo>
                <a:lnTo>
                  <a:pt x="2338871" y="1714024"/>
                </a:lnTo>
                <a:lnTo>
                  <a:pt x="2372208" y="1590199"/>
                </a:lnTo>
                <a:lnTo>
                  <a:pt x="2296008" y="1471137"/>
                </a:lnTo>
                <a:lnTo>
                  <a:pt x="2072171" y="1328262"/>
                </a:lnTo>
                <a:lnTo>
                  <a:pt x="2029308" y="1313974"/>
                </a:lnTo>
                <a:lnTo>
                  <a:pt x="1872146" y="1147287"/>
                </a:lnTo>
                <a:lnTo>
                  <a:pt x="1886433" y="1080612"/>
                </a:lnTo>
                <a:lnTo>
                  <a:pt x="1857858" y="1037749"/>
                </a:lnTo>
                <a:lnTo>
                  <a:pt x="1743558" y="1018699"/>
                </a:lnTo>
                <a:lnTo>
                  <a:pt x="1638783" y="1052037"/>
                </a:lnTo>
                <a:lnTo>
                  <a:pt x="1567346" y="1085374"/>
                </a:lnTo>
                <a:lnTo>
                  <a:pt x="1467333" y="990124"/>
                </a:lnTo>
                <a:lnTo>
                  <a:pt x="1462571" y="894874"/>
                </a:lnTo>
                <a:lnTo>
                  <a:pt x="1543533" y="837724"/>
                </a:lnTo>
                <a:lnTo>
                  <a:pt x="1557821" y="780574"/>
                </a:lnTo>
                <a:lnTo>
                  <a:pt x="1505433" y="761524"/>
                </a:lnTo>
                <a:lnTo>
                  <a:pt x="1476858" y="599599"/>
                </a:lnTo>
                <a:lnTo>
                  <a:pt x="1167296" y="694849"/>
                </a:lnTo>
                <a:lnTo>
                  <a:pt x="548171" y="370999"/>
                </a:lnTo>
                <a:lnTo>
                  <a:pt x="629133" y="323374"/>
                </a:lnTo>
                <a:lnTo>
                  <a:pt x="940593" y="0"/>
                </a:lnTo>
              </a:path>
            </a:pathLst>
          </a:custGeom>
          <a:noFill/>
          <a:ln>
            <a:solidFill>
              <a:srgbClr val="00FF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2" name="그룹 101">
            <a:extLst>
              <a:ext uri="{FF2B5EF4-FFF2-40B4-BE49-F238E27FC236}">
                <a16:creationId xmlns:a16="http://schemas.microsoft.com/office/drawing/2014/main" xmlns="" id="{9B48FDEA-7122-42AA-9D4A-AF3F2820E3AF}"/>
              </a:ext>
            </a:extLst>
          </p:cNvPr>
          <p:cNvGrpSpPr/>
          <p:nvPr/>
        </p:nvGrpSpPr>
        <p:grpSpPr>
          <a:xfrm>
            <a:off x="4853494" y="6797350"/>
            <a:ext cx="332024" cy="1235660"/>
            <a:chOff x="2609850" y="3406775"/>
            <a:chExt cx="711200" cy="2646805"/>
          </a:xfrm>
        </p:grpSpPr>
        <p:sp>
          <p:nvSpPr>
            <p:cNvPr id="88" name="자유형: 도형 87">
              <a:extLst>
                <a:ext uri="{FF2B5EF4-FFF2-40B4-BE49-F238E27FC236}">
                  <a16:creationId xmlns:a16="http://schemas.microsoft.com/office/drawing/2014/main" xmlns="" id="{579FFD9D-E22E-4228-920D-AFDC6167DE4A}"/>
                </a:ext>
              </a:extLst>
            </p:cNvPr>
            <p:cNvSpPr/>
            <p:nvPr/>
          </p:nvSpPr>
          <p:spPr>
            <a:xfrm>
              <a:off x="2987678" y="5168899"/>
              <a:ext cx="190500" cy="884681"/>
            </a:xfrm>
            <a:custGeom>
              <a:avLst/>
              <a:gdLst>
                <a:gd name="connsiteX0" fmla="*/ 0 w 276225"/>
                <a:gd name="connsiteY0" fmla="*/ 854075 h 854075"/>
                <a:gd name="connsiteX1" fmla="*/ 69850 w 276225"/>
                <a:gd name="connsiteY1" fmla="*/ 774700 h 854075"/>
                <a:gd name="connsiteX2" fmla="*/ 31750 w 276225"/>
                <a:gd name="connsiteY2" fmla="*/ 746125 h 854075"/>
                <a:gd name="connsiteX3" fmla="*/ 215900 w 276225"/>
                <a:gd name="connsiteY3" fmla="*/ 479425 h 854075"/>
                <a:gd name="connsiteX4" fmla="*/ 212725 w 276225"/>
                <a:gd name="connsiteY4" fmla="*/ 422275 h 854075"/>
                <a:gd name="connsiteX5" fmla="*/ 260350 w 276225"/>
                <a:gd name="connsiteY5" fmla="*/ 327025 h 854075"/>
                <a:gd name="connsiteX6" fmla="*/ 241300 w 276225"/>
                <a:gd name="connsiteY6" fmla="*/ 263525 h 854075"/>
                <a:gd name="connsiteX7" fmla="*/ 203200 w 276225"/>
                <a:gd name="connsiteY7" fmla="*/ 263525 h 854075"/>
                <a:gd name="connsiteX8" fmla="*/ 146050 w 276225"/>
                <a:gd name="connsiteY8" fmla="*/ 155575 h 854075"/>
                <a:gd name="connsiteX9" fmla="*/ 85725 w 276225"/>
                <a:gd name="connsiteY9" fmla="*/ 142875 h 854075"/>
                <a:gd name="connsiteX10" fmla="*/ 88900 w 276225"/>
                <a:gd name="connsiteY10" fmla="*/ 66675 h 854075"/>
                <a:gd name="connsiteX11" fmla="*/ 117475 w 276225"/>
                <a:gd name="connsiteY11" fmla="*/ 12700 h 854075"/>
                <a:gd name="connsiteX12" fmla="*/ 276225 w 276225"/>
                <a:gd name="connsiteY12" fmla="*/ 0 h 854075"/>
                <a:gd name="connsiteX0" fmla="*/ 60060 w 244474"/>
                <a:gd name="connsiteY0" fmla="*/ 884680 h 884680"/>
                <a:gd name="connsiteX1" fmla="*/ 38099 w 244474"/>
                <a:gd name="connsiteY1" fmla="*/ 774700 h 884680"/>
                <a:gd name="connsiteX2" fmla="*/ -1 w 244474"/>
                <a:gd name="connsiteY2" fmla="*/ 746125 h 884680"/>
                <a:gd name="connsiteX3" fmla="*/ 184149 w 244474"/>
                <a:gd name="connsiteY3" fmla="*/ 479425 h 884680"/>
                <a:gd name="connsiteX4" fmla="*/ 180974 w 244474"/>
                <a:gd name="connsiteY4" fmla="*/ 422275 h 884680"/>
                <a:gd name="connsiteX5" fmla="*/ 228599 w 244474"/>
                <a:gd name="connsiteY5" fmla="*/ 327025 h 884680"/>
                <a:gd name="connsiteX6" fmla="*/ 209549 w 244474"/>
                <a:gd name="connsiteY6" fmla="*/ 263525 h 884680"/>
                <a:gd name="connsiteX7" fmla="*/ 171449 w 244474"/>
                <a:gd name="connsiteY7" fmla="*/ 263525 h 884680"/>
                <a:gd name="connsiteX8" fmla="*/ 114299 w 244474"/>
                <a:gd name="connsiteY8" fmla="*/ 155575 h 884680"/>
                <a:gd name="connsiteX9" fmla="*/ 53974 w 244474"/>
                <a:gd name="connsiteY9" fmla="*/ 142875 h 884680"/>
                <a:gd name="connsiteX10" fmla="*/ 57149 w 244474"/>
                <a:gd name="connsiteY10" fmla="*/ 66675 h 884680"/>
                <a:gd name="connsiteX11" fmla="*/ 85724 w 244474"/>
                <a:gd name="connsiteY11" fmla="*/ 12700 h 884680"/>
                <a:gd name="connsiteX12" fmla="*/ 244474 w 244474"/>
                <a:gd name="connsiteY12" fmla="*/ 0 h 884680"/>
                <a:gd name="connsiteX0" fmla="*/ 21960 w 206374"/>
                <a:gd name="connsiteY0" fmla="*/ 884680 h 884680"/>
                <a:gd name="connsiteX1" fmla="*/ -1 w 206374"/>
                <a:gd name="connsiteY1" fmla="*/ 774700 h 884680"/>
                <a:gd name="connsiteX2" fmla="*/ 84316 w 206374"/>
                <a:gd name="connsiteY2" fmla="*/ 741026 h 884680"/>
                <a:gd name="connsiteX3" fmla="*/ 146049 w 206374"/>
                <a:gd name="connsiteY3" fmla="*/ 479425 h 884680"/>
                <a:gd name="connsiteX4" fmla="*/ 142874 w 206374"/>
                <a:gd name="connsiteY4" fmla="*/ 422275 h 884680"/>
                <a:gd name="connsiteX5" fmla="*/ 190499 w 206374"/>
                <a:gd name="connsiteY5" fmla="*/ 327025 h 884680"/>
                <a:gd name="connsiteX6" fmla="*/ 171449 w 206374"/>
                <a:gd name="connsiteY6" fmla="*/ 263525 h 884680"/>
                <a:gd name="connsiteX7" fmla="*/ 133349 w 206374"/>
                <a:gd name="connsiteY7" fmla="*/ 263525 h 884680"/>
                <a:gd name="connsiteX8" fmla="*/ 76199 w 206374"/>
                <a:gd name="connsiteY8" fmla="*/ 155575 h 884680"/>
                <a:gd name="connsiteX9" fmla="*/ 15874 w 206374"/>
                <a:gd name="connsiteY9" fmla="*/ 142875 h 884680"/>
                <a:gd name="connsiteX10" fmla="*/ 19049 w 206374"/>
                <a:gd name="connsiteY10" fmla="*/ 66675 h 884680"/>
                <a:gd name="connsiteX11" fmla="*/ 47624 w 206374"/>
                <a:gd name="connsiteY11" fmla="*/ 12700 h 884680"/>
                <a:gd name="connsiteX12" fmla="*/ 206374 w 206374"/>
                <a:gd name="connsiteY12" fmla="*/ 0 h 884680"/>
                <a:gd name="connsiteX0" fmla="*/ 6086 w 190500"/>
                <a:gd name="connsiteY0" fmla="*/ 884680 h 884680"/>
                <a:gd name="connsiteX1" fmla="*/ 106542 w 190500"/>
                <a:gd name="connsiteY1" fmla="*/ 795103 h 884680"/>
                <a:gd name="connsiteX2" fmla="*/ 68442 w 190500"/>
                <a:gd name="connsiteY2" fmla="*/ 741026 h 884680"/>
                <a:gd name="connsiteX3" fmla="*/ 130175 w 190500"/>
                <a:gd name="connsiteY3" fmla="*/ 479425 h 884680"/>
                <a:gd name="connsiteX4" fmla="*/ 127000 w 190500"/>
                <a:gd name="connsiteY4" fmla="*/ 422275 h 884680"/>
                <a:gd name="connsiteX5" fmla="*/ 174625 w 190500"/>
                <a:gd name="connsiteY5" fmla="*/ 327025 h 884680"/>
                <a:gd name="connsiteX6" fmla="*/ 155575 w 190500"/>
                <a:gd name="connsiteY6" fmla="*/ 263525 h 884680"/>
                <a:gd name="connsiteX7" fmla="*/ 117475 w 190500"/>
                <a:gd name="connsiteY7" fmla="*/ 263525 h 884680"/>
                <a:gd name="connsiteX8" fmla="*/ 60325 w 190500"/>
                <a:gd name="connsiteY8" fmla="*/ 155575 h 884680"/>
                <a:gd name="connsiteX9" fmla="*/ 0 w 190500"/>
                <a:gd name="connsiteY9" fmla="*/ 142875 h 884680"/>
                <a:gd name="connsiteX10" fmla="*/ 3175 w 190500"/>
                <a:gd name="connsiteY10" fmla="*/ 66675 h 884680"/>
                <a:gd name="connsiteX11" fmla="*/ 31750 w 190500"/>
                <a:gd name="connsiteY11" fmla="*/ 12700 h 884680"/>
                <a:gd name="connsiteX12" fmla="*/ 190500 w 190500"/>
                <a:gd name="connsiteY12" fmla="*/ 0 h 884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0500" h="884680">
                  <a:moveTo>
                    <a:pt x="6086" y="884680"/>
                  </a:moveTo>
                  <a:lnTo>
                    <a:pt x="106542" y="795103"/>
                  </a:lnTo>
                  <a:lnTo>
                    <a:pt x="68442" y="741026"/>
                  </a:lnTo>
                  <a:lnTo>
                    <a:pt x="130175" y="479425"/>
                  </a:lnTo>
                  <a:lnTo>
                    <a:pt x="127000" y="422275"/>
                  </a:lnTo>
                  <a:lnTo>
                    <a:pt x="174625" y="327025"/>
                  </a:lnTo>
                  <a:lnTo>
                    <a:pt x="155575" y="263525"/>
                  </a:lnTo>
                  <a:lnTo>
                    <a:pt x="117475" y="263525"/>
                  </a:lnTo>
                  <a:lnTo>
                    <a:pt x="60325" y="155575"/>
                  </a:lnTo>
                  <a:lnTo>
                    <a:pt x="0" y="142875"/>
                  </a:lnTo>
                  <a:lnTo>
                    <a:pt x="3175" y="66675"/>
                  </a:lnTo>
                  <a:lnTo>
                    <a:pt x="31750" y="12700"/>
                  </a:lnTo>
                  <a:lnTo>
                    <a:pt x="19050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xmlns="" id="{6BF41508-5AAC-49F3-ADD7-1F8D93322A5C}"/>
                </a:ext>
              </a:extLst>
            </p:cNvPr>
            <p:cNvSpPr/>
            <p:nvPr/>
          </p:nvSpPr>
          <p:spPr>
            <a:xfrm>
              <a:off x="2609850" y="3819525"/>
              <a:ext cx="711200" cy="1400175"/>
            </a:xfrm>
            <a:custGeom>
              <a:avLst/>
              <a:gdLst>
                <a:gd name="connsiteX0" fmla="*/ 527050 w 711200"/>
                <a:gd name="connsiteY0" fmla="*/ 1400175 h 1400175"/>
                <a:gd name="connsiteX1" fmla="*/ 460375 w 711200"/>
                <a:gd name="connsiteY1" fmla="*/ 1339850 h 1400175"/>
                <a:gd name="connsiteX2" fmla="*/ 485775 w 711200"/>
                <a:gd name="connsiteY2" fmla="*/ 1289050 h 1400175"/>
                <a:gd name="connsiteX3" fmla="*/ 523875 w 711200"/>
                <a:gd name="connsiteY3" fmla="*/ 1279525 h 1400175"/>
                <a:gd name="connsiteX4" fmla="*/ 546100 w 711200"/>
                <a:gd name="connsiteY4" fmla="*/ 1206500 h 1400175"/>
                <a:gd name="connsiteX5" fmla="*/ 508000 w 711200"/>
                <a:gd name="connsiteY5" fmla="*/ 1101725 h 1400175"/>
                <a:gd name="connsiteX6" fmla="*/ 476250 w 711200"/>
                <a:gd name="connsiteY6" fmla="*/ 1073150 h 1400175"/>
                <a:gd name="connsiteX7" fmla="*/ 434975 w 711200"/>
                <a:gd name="connsiteY7" fmla="*/ 1085850 h 1400175"/>
                <a:gd name="connsiteX8" fmla="*/ 396875 w 711200"/>
                <a:gd name="connsiteY8" fmla="*/ 1019175 h 1400175"/>
                <a:gd name="connsiteX9" fmla="*/ 412750 w 711200"/>
                <a:gd name="connsiteY9" fmla="*/ 990600 h 1400175"/>
                <a:gd name="connsiteX10" fmla="*/ 396875 w 711200"/>
                <a:gd name="connsiteY10" fmla="*/ 968375 h 1400175"/>
                <a:gd name="connsiteX11" fmla="*/ 301625 w 711200"/>
                <a:gd name="connsiteY11" fmla="*/ 981075 h 1400175"/>
                <a:gd name="connsiteX12" fmla="*/ 276225 w 711200"/>
                <a:gd name="connsiteY12" fmla="*/ 949325 h 1400175"/>
                <a:gd name="connsiteX13" fmla="*/ 177800 w 711200"/>
                <a:gd name="connsiteY13" fmla="*/ 987425 h 1400175"/>
                <a:gd name="connsiteX14" fmla="*/ 142875 w 711200"/>
                <a:gd name="connsiteY14" fmla="*/ 949325 h 1400175"/>
                <a:gd name="connsiteX15" fmla="*/ 152400 w 711200"/>
                <a:gd name="connsiteY15" fmla="*/ 892175 h 1400175"/>
                <a:gd name="connsiteX16" fmla="*/ 117475 w 711200"/>
                <a:gd name="connsiteY16" fmla="*/ 831850 h 1400175"/>
                <a:gd name="connsiteX17" fmla="*/ 158750 w 711200"/>
                <a:gd name="connsiteY17" fmla="*/ 784225 h 1400175"/>
                <a:gd name="connsiteX18" fmla="*/ 203200 w 711200"/>
                <a:gd name="connsiteY18" fmla="*/ 796925 h 1400175"/>
                <a:gd name="connsiteX19" fmla="*/ 257175 w 711200"/>
                <a:gd name="connsiteY19" fmla="*/ 679450 h 1400175"/>
                <a:gd name="connsiteX20" fmla="*/ 161925 w 711200"/>
                <a:gd name="connsiteY20" fmla="*/ 581025 h 1400175"/>
                <a:gd name="connsiteX21" fmla="*/ 130175 w 711200"/>
                <a:gd name="connsiteY21" fmla="*/ 441325 h 1400175"/>
                <a:gd name="connsiteX22" fmla="*/ 0 w 711200"/>
                <a:gd name="connsiteY22" fmla="*/ 441325 h 1400175"/>
                <a:gd name="connsiteX23" fmla="*/ 0 w 711200"/>
                <a:gd name="connsiteY23" fmla="*/ 384175 h 1400175"/>
                <a:gd name="connsiteX24" fmla="*/ 12700 w 711200"/>
                <a:gd name="connsiteY24" fmla="*/ 327025 h 1400175"/>
                <a:gd name="connsiteX25" fmla="*/ 66675 w 711200"/>
                <a:gd name="connsiteY25" fmla="*/ 266700 h 1400175"/>
                <a:gd name="connsiteX26" fmla="*/ 76200 w 711200"/>
                <a:gd name="connsiteY26" fmla="*/ 174625 h 1400175"/>
                <a:gd name="connsiteX27" fmla="*/ 76200 w 711200"/>
                <a:gd name="connsiteY27" fmla="*/ 101600 h 1400175"/>
                <a:gd name="connsiteX28" fmla="*/ 104775 w 711200"/>
                <a:gd name="connsiteY28" fmla="*/ 0 h 1400175"/>
                <a:gd name="connsiteX29" fmla="*/ 165100 w 711200"/>
                <a:gd name="connsiteY29" fmla="*/ 19050 h 1400175"/>
                <a:gd name="connsiteX30" fmla="*/ 200025 w 711200"/>
                <a:gd name="connsiteY30" fmla="*/ 66675 h 1400175"/>
                <a:gd name="connsiteX31" fmla="*/ 196850 w 711200"/>
                <a:gd name="connsiteY31" fmla="*/ 206375 h 1400175"/>
                <a:gd name="connsiteX32" fmla="*/ 193675 w 711200"/>
                <a:gd name="connsiteY32" fmla="*/ 247650 h 1400175"/>
                <a:gd name="connsiteX33" fmla="*/ 273050 w 711200"/>
                <a:gd name="connsiteY33" fmla="*/ 288925 h 1400175"/>
                <a:gd name="connsiteX34" fmla="*/ 320675 w 711200"/>
                <a:gd name="connsiteY34" fmla="*/ 358775 h 1400175"/>
                <a:gd name="connsiteX35" fmla="*/ 361950 w 711200"/>
                <a:gd name="connsiteY35" fmla="*/ 352425 h 1400175"/>
                <a:gd name="connsiteX36" fmla="*/ 387350 w 711200"/>
                <a:gd name="connsiteY36" fmla="*/ 393700 h 1400175"/>
                <a:gd name="connsiteX37" fmla="*/ 447675 w 711200"/>
                <a:gd name="connsiteY37" fmla="*/ 381000 h 1400175"/>
                <a:gd name="connsiteX38" fmla="*/ 469900 w 711200"/>
                <a:gd name="connsiteY38" fmla="*/ 425450 h 1400175"/>
                <a:gd name="connsiteX39" fmla="*/ 492125 w 711200"/>
                <a:gd name="connsiteY39" fmla="*/ 552450 h 1400175"/>
                <a:gd name="connsiteX40" fmla="*/ 460375 w 711200"/>
                <a:gd name="connsiteY40" fmla="*/ 644525 h 1400175"/>
                <a:gd name="connsiteX41" fmla="*/ 492125 w 711200"/>
                <a:gd name="connsiteY41" fmla="*/ 698500 h 1400175"/>
                <a:gd name="connsiteX42" fmla="*/ 485775 w 711200"/>
                <a:gd name="connsiteY42" fmla="*/ 835025 h 1400175"/>
                <a:gd name="connsiteX43" fmla="*/ 530225 w 711200"/>
                <a:gd name="connsiteY43" fmla="*/ 895350 h 1400175"/>
                <a:gd name="connsiteX44" fmla="*/ 581025 w 711200"/>
                <a:gd name="connsiteY44" fmla="*/ 882650 h 1400175"/>
                <a:gd name="connsiteX45" fmla="*/ 641350 w 711200"/>
                <a:gd name="connsiteY45" fmla="*/ 844550 h 1400175"/>
                <a:gd name="connsiteX46" fmla="*/ 698500 w 711200"/>
                <a:gd name="connsiteY46" fmla="*/ 854075 h 1400175"/>
                <a:gd name="connsiteX47" fmla="*/ 711200 w 711200"/>
                <a:gd name="connsiteY47" fmla="*/ 977900 h 1400175"/>
                <a:gd name="connsiteX48" fmla="*/ 663575 w 711200"/>
                <a:gd name="connsiteY48" fmla="*/ 1016000 h 1400175"/>
                <a:gd name="connsiteX49" fmla="*/ 644525 w 711200"/>
                <a:gd name="connsiteY49" fmla="*/ 1076325 h 1400175"/>
                <a:gd name="connsiteX50" fmla="*/ 619125 w 711200"/>
                <a:gd name="connsiteY50" fmla="*/ 1130300 h 1400175"/>
                <a:gd name="connsiteX51" fmla="*/ 625475 w 711200"/>
                <a:gd name="connsiteY51" fmla="*/ 1228725 h 1400175"/>
                <a:gd name="connsiteX52" fmla="*/ 644525 w 711200"/>
                <a:gd name="connsiteY52" fmla="*/ 1279525 h 1400175"/>
                <a:gd name="connsiteX53" fmla="*/ 596900 w 711200"/>
                <a:gd name="connsiteY53" fmla="*/ 1301750 h 1400175"/>
                <a:gd name="connsiteX54" fmla="*/ 612775 w 711200"/>
                <a:gd name="connsiteY54" fmla="*/ 1390650 h 1400175"/>
                <a:gd name="connsiteX55" fmla="*/ 527050 w 711200"/>
                <a:gd name="connsiteY55" fmla="*/ 1400175 h 1400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711200" h="1400175">
                  <a:moveTo>
                    <a:pt x="527050" y="1400175"/>
                  </a:moveTo>
                  <a:lnTo>
                    <a:pt x="460375" y="1339850"/>
                  </a:lnTo>
                  <a:lnTo>
                    <a:pt x="485775" y="1289050"/>
                  </a:lnTo>
                  <a:lnTo>
                    <a:pt x="523875" y="1279525"/>
                  </a:lnTo>
                  <a:lnTo>
                    <a:pt x="546100" y="1206500"/>
                  </a:lnTo>
                  <a:lnTo>
                    <a:pt x="508000" y="1101725"/>
                  </a:lnTo>
                  <a:lnTo>
                    <a:pt x="476250" y="1073150"/>
                  </a:lnTo>
                  <a:lnTo>
                    <a:pt x="434975" y="1085850"/>
                  </a:lnTo>
                  <a:lnTo>
                    <a:pt x="396875" y="1019175"/>
                  </a:lnTo>
                  <a:lnTo>
                    <a:pt x="412750" y="990600"/>
                  </a:lnTo>
                  <a:lnTo>
                    <a:pt x="396875" y="968375"/>
                  </a:lnTo>
                  <a:lnTo>
                    <a:pt x="301625" y="981075"/>
                  </a:lnTo>
                  <a:lnTo>
                    <a:pt x="276225" y="949325"/>
                  </a:lnTo>
                  <a:lnTo>
                    <a:pt x="177800" y="987425"/>
                  </a:lnTo>
                  <a:lnTo>
                    <a:pt x="142875" y="949325"/>
                  </a:lnTo>
                  <a:lnTo>
                    <a:pt x="152400" y="892175"/>
                  </a:lnTo>
                  <a:lnTo>
                    <a:pt x="117475" y="831850"/>
                  </a:lnTo>
                  <a:lnTo>
                    <a:pt x="158750" y="784225"/>
                  </a:lnTo>
                  <a:lnTo>
                    <a:pt x="203200" y="796925"/>
                  </a:lnTo>
                  <a:lnTo>
                    <a:pt x="257175" y="679450"/>
                  </a:lnTo>
                  <a:lnTo>
                    <a:pt x="161925" y="581025"/>
                  </a:lnTo>
                  <a:lnTo>
                    <a:pt x="130175" y="441325"/>
                  </a:lnTo>
                  <a:lnTo>
                    <a:pt x="0" y="441325"/>
                  </a:lnTo>
                  <a:lnTo>
                    <a:pt x="0" y="384175"/>
                  </a:lnTo>
                  <a:lnTo>
                    <a:pt x="12700" y="327025"/>
                  </a:lnTo>
                  <a:lnTo>
                    <a:pt x="66675" y="266700"/>
                  </a:lnTo>
                  <a:lnTo>
                    <a:pt x="76200" y="174625"/>
                  </a:lnTo>
                  <a:lnTo>
                    <a:pt x="76200" y="101600"/>
                  </a:lnTo>
                  <a:lnTo>
                    <a:pt x="104775" y="0"/>
                  </a:lnTo>
                  <a:lnTo>
                    <a:pt x="165100" y="19050"/>
                  </a:lnTo>
                  <a:lnTo>
                    <a:pt x="200025" y="66675"/>
                  </a:lnTo>
                  <a:cubicBezTo>
                    <a:pt x="198967" y="113242"/>
                    <a:pt x="197908" y="159808"/>
                    <a:pt x="196850" y="206375"/>
                  </a:cubicBezTo>
                  <a:lnTo>
                    <a:pt x="193675" y="247650"/>
                  </a:lnTo>
                  <a:lnTo>
                    <a:pt x="273050" y="288925"/>
                  </a:lnTo>
                  <a:lnTo>
                    <a:pt x="320675" y="358775"/>
                  </a:lnTo>
                  <a:lnTo>
                    <a:pt x="361950" y="352425"/>
                  </a:lnTo>
                  <a:lnTo>
                    <a:pt x="387350" y="393700"/>
                  </a:lnTo>
                  <a:lnTo>
                    <a:pt x="447675" y="381000"/>
                  </a:lnTo>
                  <a:lnTo>
                    <a:pt x="469900" y="425450"/>
                  </a:lnTo>
                  <a:lnTo>
                    <a:pt x="492125" y="552450"/>
                  </a:lnTo>
                  <a:lnTo>
                    <a:pt x="460375" y="644525"/>
                  </a:lnTo>
                  <a:lnTo>
                    <a:pt x="492125" y="698500"/>
                  </a:lnTo>
                  <a:lnTo>
                    <a:pt x="485775" y="835025"/>
                  </a:lnTo>
                  <a:lnTo>
                    <a:pt x="530225" y="895350"/>
                  </a:lnTo>
                  <a:lnTo>
                    <a:pt x="581025" y="882650"/>
                  </a:lnTo>
                  <a:lnTo>
                    <a:pt x="641350" y="844550"/>
                  </a:lnTo>
                  <a:lnTo>
                    <a:pt x="698500" y="854075"/>
                  </a:lnTo>
                  <a:lnTo>
                    <a:pt x="711200" y="977900"/>
                  </a:lnTo>
                  <a:lnTo>
                    <a:pt x="663575" y="1016000"/>
                  </a:lnTo>
                  <a:lnTo>
                    <a:pt x="644525" y="1076325"/>
                  </a:lnTo>
                  <a:lnTo>
                    <a:pt x="619125" y="1130300"/>
                  </a:lnTo>
                  <a:lnTo>
                    <a:pt x="625475" y="1228725"/>
                  </a:lnTo>
                  <a:lnTo>
                    <a:pt x="644525" y="1279525"/>
                  </a:lnTo>
                  <a:lnTo>
                    <a:pt x="596900" y="1301750"/>
                  </a:lnTo>
                  <a:lnTo>
                    <a:pt x="612775" y="1390650"/>
                  </a:lnTo>
                  <a:lnTo>
                    <a:pt x="527050" y="1400175"/>
                  </a:lnTo>
                  <a:close/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xmlns="" id="{23154D7F-C992-49F6-85B1-C5AA75C4B1BD}"/>
                </a:ext>
              </a:extLst>
            </p:cNvPr>
            <p:cNvSpPr/>
            <p:nvPr/>
          </p:nvSpPr>
          <p:spPr>
            <a:xfrm>
              <a:off x="2736850" y="3406775"/>
              <a:ext cx="266700" cy="542925"/>
            </a:xfrm>
            <a:custGeom>
              <a:avLst/>
              <a:gdLst>
                <a:gd name="connsiteX0" fmla="*/ 0 w 266700"/>
                <a:gd name="connsiteY0" fmla="*/ 542925 h 542925"/>
                <a:gd name="connsiteX1" fmla="*/ 69850 w 266700"/>
                <a:gd name="connsiteY1" fmla="*/ 349250 h 542925"/>
                <a:gd name="connsiteX2" fmla="*/ 152400 w 266700"/>
                <a:gd name="connsiteY2" fmla="*/ 279400 h 542925"/>
                <a:gd name="connsiteX3" fmla="*/ 158750 w 266700"/>
                <a:gd name="connsiteY3" fmla="*/ 200025 h 542925"/>
                <a:gd name="connsiteX4" fmla="*/ 82550 w 266700"/>
                <a:gd name="connsiteY4" fmla="*/ 187325 h 542925"/>
                <a:gd name="connsiteX5" fmla="*/ 79375 w 266700"/>
                <a:gd name="connsiteY5" fmla="*/ 146050 h 542925"/>
                <a:gd name="connsiteX6" fmla="*/ 266700 w 266700"/>
                <a:gd name="connsiteY6" fmla="*/ 0 h 542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6700" h="542925">
                  <a:moveTo>
                    <a:pt x="0" y="542925"/>
                  </a:moveTo>
                  <a:lnTo>
                    <a:pt x="69850" y="349250"/>
                  </a:lnTo>
                  <a:lnTo>
                    <a:pt x="152400" y="279400"/>
                  </a:lnTo>
                  <a:lnTo>
                    <a:pt x="158750" y="200025"/>
                  </a:lnTo>
                  <a:lnTo>
                    <a:pt x="82550" y="187325"/>
                  </a:lnTo>
                  <a:lnTo>
                    <a:pt x="79375" y="146050"/>
                  </a:lnTo>
                  <a:lnTo>
                    <a:pt x="26670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1" name="타원 70"/>
          <p:cNvSpPr/>
          <p:nvPr/>
        </p:nvSpPr>
        <p:spPr>
          <a:xfrm>
            <a:off x="5010943" y="7989134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타원 5"/>
          <p:cNvSpPr/>
          <p:nvPr/>
        </p:nvSpPr>
        <p:spPr>
          <a:xfrm>
            <a:off x="5001898" y="6774016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6" name="그룹 115">
            <a:extLst>
              <a:ext uri="{FF2B5EF4-FFF2-40B4-BE49-F238E27FC236}">
                <a16:creationId xmlns:a16="http://schemas.microsoft.com/office/drawing/2014/main" xmlns="" id="{30C069F7-D668-4DF0-B316-B625EE7AA03B}"/>
              </a:ext>
            </a:extLst>
          </p:cNvPr>
          <p:cNvGrpSpPr/>
          <p:nvPr/>
        </p:nvGrpSpPr>
        <p:grpSpPr>
          <a:xfrm>
            <a:off x="4304993" y="5526735"/>
            <a:ext cx="875888" cy="1152125"/>
            <a:chOff x="595313" y="3732419"/>
            <a:chExt cx="2447925" cy="2415969"/>
          </a:xfrm>
        </p:grpSpPr>
        <p:sp>
          <p:nvSpPr>
            <p:cNvPr id="106" name="자유형: 도형 105">
              <a:extLst>
                <a:ext uri="{FF2B5EF4-FFF2-40B4-BE49-F238E27FC236}">
                  <a16:creationId xmlns:a16="http://schemas.microsoft.com/office/drawing/2014/main" xmlns="" id="{2FBE0994-BB07-415F-9347-58B5F735C4B3}"/>
                </a:ext>
              </a:extLst>
            </p:cNvPr>
            <p:cNvSpPr/>
            <p:nvPr/>
          </p:nvSpPr>
          <p:spPr>
            <a:xfrm>
              <a:off x="2238375" y="5386388"/>
              <a:ext cx="423863" cy="762000"/>
            </a:xfrm>
            <a:custGeom>
              <a:avLst/>
              <a:gdLst>
                <a:gd name="connsiteX0" fmla="*/ 280988 w 423863"/>
                <a:gd name="connsiteY0" fmla="*/ 762000 h 762000"/>
                <a:gd name="connsiteX1" fmla="*/ 309563 w 423863"/>
                <a:gd name="connsiteY1" fmla="*/ 628650 h 762000"/>
                <a:gd name="connsiteX2" fmla="*/ 180975 w 423863"/>
                <a:gd name="connsiteY2" fmla="*/ 547687 h 762000"/>
                <a:gd name="connsiteX3" fmla="*/ 257175 w 423863"/>
                <a:gd name="connsiteY3" fmla="*/ 466725 h 762000"/>
                <a:gd name="connsiteX4" fmla="*/ 304800 w 423863"/>
                <a:gd name="connsiteY4" fmla="*/ 242887 h 762000"/>
                <a:gd name="connsiteX5" fmla="*/ 342900 w 423863"/>
                <a:gd name="connsiteY5" fmla="*/ 209550 h 762000"/>
                <a:gd name="connsiteX6" fmla="*/ 423863 w 423863"/>
                <a:gd name="connsiteY6" fmla="*/ 76200 h 762000"/>
                <a:gd name="connsiteX7" fmla="*/ 404813 w 423863"/>
                <a:gd name="connsiteY7" fmla="*/ 52387 h 762000"/>
                <a:gd name="connsiteX8" fmla="*/ 0 w 423863"/>
                <a:gd name="connsiteY8" fmla="*/ 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3863" h="762000">
                  <a:moveTo>
                    <a:pt x="280988" y="762000"/>
                  </a:moveTo>
                  <a:lnTo>
                    <a:pt x="309563" y="628650"/>
                  </a:lnTo>
                  <a:lnTo>
                    <a:pt x="180975" y="547687"/>
                  </a:lnTo>
                  <a:lnTo>
                    <a:pt x="257175" y="466725"/>
                  </a:lnTo>
                  <a:lnTo>
                    <a:pt x="304800" y="242887"/>
                  </a:lnTo>
                  <a:lnTo>
                    <a:pt x="342900" y="209550"/>
                  </a:lnTo>
                  <a:lnTo>
                    <a:pt x="423863" y="76200"/>
                  </a:lnTo>
                  <a:lnTo>
                    <a:pt x="404813" y="52387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9" name="자유형: 도형 108">
              <a:extLst>
                <a:ext uri="{FF2B5EF4-FFF2-40B4-BE49-F238E27FC236}">
                  <a16:creationId xmlns:a16="http://schemas.microsoft.com/office/drawing/2014/main" xmlns="" id="{C7F1E294-902E-4D4D-80A5-78D28660987C}"/>
                </a:ext>
              </a:extLst>
            </p:cNvPr>
            <p:cNvSpPr/>
            <p:nvPr/>
          </p:nvSpPr>
          <p:spPr>
            <a:xfrm>
              <a:off x="1571625" y="4748213"/>
              <a:ext cx="876300" cy="1076325"/>
            </a:xfrm>
            <a:custGeom>
              <a:avLst/>
              <a:gdLst>
                <a:gd name="connsiteX0" fmla="*/ 847725 w 876300"/>
                <a:gd name="connsiteY0" fmla="*/ 1076325 h 1076325"/>
                <a:gd name="connsiteX1" fmla="*/ 876300 w 876300"/>
                <a:gd name="connsiteY1" fmla="*/ 1019175 h 1076325"/>
                <a:gd name="connsiteX2" fmla="*/ 776288 w 876300"/>
                <a:gd name="connsiteY2" fmla="*/ 952500 h 1076325"/>
                <a:gd name="connsiteX3" fmla="*/ 690563 w 876300"/>
                <a:gd name="connsiteY3" fmla="*/ 976312 h 1076325"/>
                <a:gd name="connsiteX4" fmla="*/ 652463 w 876300"/>
                <a:gd name="connsiteY4" fmla="*/ 928687 h 1076325"/>
                <a:gd name="connsiteX5" fmla="*/ 661988 w 876300"/>
                <a:gd name="connsiteY5" fmla="*/ 871537 h 1076325"/>
                <a:gd name="connsiteX6" fmla="*/ 585788 w 876300"/>
                <a:gd name="connsiteY6" fmla="*/ 766762 h 1076325"/>
                <a:gd name="connsiteX7" fmla="*/ 676275 w 876300"/>
                <a:gd name="connsiteY7" fmla="*/ 642937 h 1076325"/>
                <a:gd name="connsiteX8" fmla="*/ 633413 w 876300"/>
                <a:gd name="connsiteY8" fmla="*/ 547687 h 1076325"/>
                <a:gd name="connsiteX9" fmla="*/ 638175 w 876300"/>
                <a:gd name="connsiteY9" fmla="*/ 452437 h 1076325"/>
                <a:gd name="connsiteX10" fmla="*/ 766763 w 876300"/>
                <a:gd name="connsiteY10" fmla="*/ 319087 h 1076325"/>
                <a:gd name="connsiteX11" fmla="*/ 757238 w 876300"/>
                <a:gd name="connsiteY11" fmla="*/ 223837 h 1076325"/>
                <a:gd name="connsiteX12" fmla="*/ 738188 w 876300"/>
                <a:gd name="connsiteY12" fmla="*/ 171450 h 1076325"/>
                <a:gd name="connsiteX13" fmla="*/ 733425 w 876300"/>
                <a:gd name="connsiteY13" fmla="*/ 138112 h 1076325"/>
                <a:gd name="connsiteX14" fmla="*/ 685800 w 876300"/>
                <a:gd name="connsiteY14" fmla="*/ 66675 h 1076325"/>
                <a:gd name="connsiteX15" fmla="*/ 657225 w 876300"/>
                <a:gd name="connsiteY15" fmla="*/ 4762 h 1076325"/>
                <a:gd name="connsiteX16" fmla="*/ 581025 w 876300"/>
                <a:gd name="connsiteY16" fmla="*/ 0 h 1076325"/>
                <a:gd name="connsiteX17" fmla="*/ 566738 w 876300"/>
                <a:gd name="connsiteY17" fmla="*/ 95250 h 1076325"/>
                <a:gd name="connsiteX18" fmla="*/ 495300 w 876300"/>
                <a:gd name="connsiteY18" fmla="*/ 176212 h 1076325"/>
                <a:gd name="connsiteX19" fmla="*/ 538163 w 876300"/>
                <a:gd name="connsiteY19" fmla="*/ 280987 h 1076325"/>
                <a:gd name="connsiteX20" fmla="*/ 461963 w 876300"/>
                <a:gd name="connsiteY20" fmla="*/ 314325 h 1076325"/>
                <a:gd name="connsiteX21" fmla="*/ 409575 w 876300"/>
                <a:gd name="connsiteY21" fmla="*/ 361950 h 1076325"/>
                <a:gd name="connsiteX22" fmla="*/ 400050 w 876300"/>
                <a:gd name="connsiteY22" fmla="*/ 395287 h 1076325"/>
                <a:gd name="connsiteX23" fmla="*/ 309563 w 876300"/>
                <a:gd name="connsiteY23" fmla="*/ 371475 h 1076325"/>
                <a:gd name="connsiteX24" fmla="*/ 247650 w 876300"/>
                <a:gd name="connsiteY24" fmla="*/ 414337 h 1076325"/>
                <a:gd name="connsiteX25" fmla="*/ 119063 w 876300"/>
                <a:gd name="connsiteY25" fmla="*/ 414337 h 1076325"/>
                <a:gd name="connsiteX26" fmla="*/ 0 w 876300"/>
                <a:gd name="connsiteY26" fmla="*/ 490537 h 1076325"/>
                <a:gd name="connsiteX27" fmla="*/ 33338 w 876300"/>
                <a:gd name="connsiteY27" fmla="*/ 600075 h 1076325"/>
                <a:gd name="connsiteX28" fmla="*/ 9525 w 876300"/>
                <a:gd name="connsiteY28" fmla="*/ 747712 h 1076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76300" h="1076325">
                  <a:moveTo>
                    <a:pt x="847725" y="1076325"/>
                  </a:moveTo>
                  <a:lnTo>
                    <a:pt x="876300" y="1019175"/>
                  </a:lnTo>
                  <a:lnTo>
                    <a:pt x="776288" y="952500"/>
                  </a:lnTo>
                  <a:lnTo>
                    <a:pt x="690563" y="976312"/>
                  </a:lnTo>
                  <a:lnTo>
                    <a:pt x="652463" y="928687"/>
                  </a:lnTo>
                  <a:lnTo>
                    <a:pt x="661988" y="871537"/>
                  </a:lnTo>
                  <a:lnTo>
                    <a:pt x="585788" y="766762"/>
                  </a:lnTo>
                  <a:lnTo>
                    <a:pt x="676275" y="642937"/>
                  </a:lnTo>
                  <a:lnTo>
                    <a:pt x="633413" y="547687"/>
                  </a:lnTo>
                  <a:lnTo>
                    <a:pt x="638175" y="452437"/>
                  </a:lnTo>
                  <a:lnTo>
                    <a:pt x="766763" y="319087"/>
                  </a:lnTo>
                  <a:lnTo>
                    <a:pt x="757238" y="223837"/>
                  </a:lnTo>
                  <a:lnTo>
                    <a:pt x="738188" y="171450"/>
                  </a:lnTo>
                  <a:lnTo>
                    <a:pt x="733425" y="138112"/>
                  </a:lnTo>
                  <a:lnTo>
                    <a:pt x="685800" y="66675"/>
                  </a:lnTo>
                  <a:lnTo>
                    <a:pt x="657225" y="4762"/>
                  </a:lnTo>
                  <a:lnTo>
                    <a:pt x="581025" y="0"/>
                  </a:lnTo>
                  <a:lnTo>
                    <a:pt x="566738" y="95250"/>
                  </a:lnTo>
                  <a:lnTo>
                    <a:pt x="495300" y="176212"/>
                  </a:lnTo>
                  <a:lnTo>
                    <a:pt x="538163" y="280987"/>
                  </a:lnTo>
                  <a:lnTo>
                    <a:pt x="461963" y="314325"/>
                  </a:lnTo>
                  <a:lnTo>
                    <a:pt x="409575" y="361950"/>
                  </a:lnTo>
                  <a:lnTo>
                    <a:pt x="400050" y="395287"/>
                  </a:lnTo>
                  <a:lnTo>
                    <a:pt x="309563" y="371475"/>
                  </a:lnTo>
                  <a:lnTo>
                    <a:pt x="247650" y="414337"/>
                  </a:lnTo>
                  <a:lnTo>
                    <a:pt x="119063" y="414337"/>
                  </a:lnTo>
                  <a:lnTo>
                    <a:pt x="0" y="490537"/>
                  </a:lnTo>
                  <a:lnTo>
                    <a:pt x="33338" y="600075"/>
                  </a:lnTo>
                  <a:lnTo>
                    <a:pt x="9525" y="747712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1" name="자유형: 도형 110">
              <a:extLst>
                <a:ext uri="{FF2B5EF4-FFF2-40B4-BE49-F238E27FC236}">
                  <a16:creationId xmlns:a16="http://schemas.microsoft.com/office/drawing/2014/main" xmlns="" id="{9613A87A-05D7-410E-9010-DE61057A349C}"/>
                </a:ext>
              </a:extLst>
            </p:cNvPr>
            <p:cNvSpPr/>
            <p:nvPr/>
          </p:nvSpPr>
          <p:spPr>
            <a:xfrm>
              <a:off x="2319339" y="3732419"/>
              <a:ext cx="723899" cy="1234871"/>
            </a:xfrm>
            <a:custGeom>
              <a:avLst/>
              <a:gdLst>
                <a:gd name="connsiteX0" fmla="*/ 0 w 728662"/>
                <a:gd name="connsiteY0" fmla="*/ 1295400 h 1295400"/>
                <a:gd name="connsiteX1" fmla="*/ 95250 w 728662"/>
                <a:gd name="connsiteY1" fmla="*/ 1247775 h 1295400"/>
                <a:gd name="connsiteX2" fmla="*/ 252412 w 728662"/>
                <a:gd name="connsiteY2" fmla="*/ 1233487 h 1295400"/>
                <a:gd name="connsiteX3" fmla="*/ 457200 w 728662"/>
                <a:gd name="connsiteY3" fmla="*/ 1257300 h 1295400"/>
                <a:gd name="connsiteX4" fmla="*/ 633412 w 728662"/>
                <a:gd name="connsiteY4" fmla="*/ 1133475 h 1295400"/>
                <a:gd name="connsiteX5" fmla="*/ 642937 w 728662"/>
                <a:gd name="connsiteY5" fmla="*/ 1052512 h 1295400"/>
                <a:gd name="connsiteX6" fmla="*/ 600075 w 728662"/>
                <a:gd name="connsiteY6" fmla="*/ 838200 h 1295400"/>
                <a:gd name="connsiteX7" fmla="*/ 657225 w 728662"/>
                <a:gd name="connsiteY7" fmla="*/ 776287 h 1295400"/>
                <a:gd name="connsiteX8" fmla="*/ 723900 w 728662"/>
                <a:gd name="connsiteY8" fmla="*/ 733425 h 1295400"/>
                <a:gd name="connsiteX9" fmla="*/ 728662 w 728662"/>
                <a:gd name="connsiteY9" fmla="*/ 671512 h 1295400"/>
                <a:gd name="connsiteX10" fmla="*/ 666750 w 728662"/>
                <a:gd name="connsiteY10" fmla="*/ 609600 h 1295400"/>
                <a:gd name="connsiteX11" fmla="*/ 609600 w 728662"/>
                <a:gd name="connsiteY11" fmla="*/ 366712 h 1295400"/>
                <a:gd name="connsiteX12" fmla="*/ 538162 w 728662"/>
                <a:gd name="connsiteY12" fmla="*/ 266700 h 1295400"/>
                <a:gd name="connsiteX13" fmla="*/ 533400 w 728662"/>
                <a:gd name="connsiteY13" fmla="*/ 157162 h 1295400"/>
                <a:gd name="connsiteX14" fmla="*/ 519112 w 728662"/>
                <a:gd name="connsiteY14" fmla="*/ 90487 h 1295400"/>
                <a:gd name="connsiteX15" fmla="*/ 361950 w 728662"/>
                <a:gd name="connsiteY15" fmla="*/ 61912 h 1295400"/>
                <a:gd name="connsiteX16" fmla="*/ 214312 w 728662"/>
                <a:gd name="connsiteY16" fmla="*/ 0 h 1295400"/>
                <a:gd name="connsiteX0" fmla="*/ 0 w 728662"/>
                <a:gd name="connsiteY0" fmla="*/ 1295400 h 1295400"/>
                <a:gd name="connsiteX1" fmla="*/ 95250 w 728662"/>
                <a:gd name="connsiteY1" fmla="*/ 1247775 h 1295400"/>
                <a:gd name="connsiteX2" fmla="*/ 252412 w 728662"/>
                <a:gd name="connsiteY2" fmla="*/ 1233487 h 1295400"/>
                <a:gd name="connsiteX3" fmla="*/ 457200 w 728662"/>
                <a:gd name="connsiteY3" fmla="*/ 1257300 h 1295400"/>
                <a:gd name="connsiteX4" fmla="*/ 633412 w 728662"/>
                <a:gd name="connsiteY4" fmla="*/ 1133475 h 1295400"/>
                <a:gd name="connsiteX5" fmla="*/ 642937 w 728662"/>
                <a:gd name="connsiteY5" fmla="*/ 1052512 h 1295400"/>
                <a:gd name="connsiteX6" fmla="*/ 600075 w 728662"/>
                <a:gd name="connsiteY6" fmla="*/ 838200 h 1295400"/>
                <a:gd name="connsiteX7" fmla="*/ 657225 w 728662"/>
                <a:gd name="connsiteY7" fmla="*/ 776287 h 1295400"/>
                <a:gd name="connsiteX8" fmla="*/ 723900 w 728662"/>
                <a:gd name="connsiteY8" fmla="*/ 733425 h 1295400"/>
                <a:gd name="connsiteX9" fmla="*/ 728662 w 728662"/>
                <a:gd name="connsiteY9" fmla="*/ 671512 h 1295400"/>
                <a:gd name="connsiteX10" fmla="*/ 666750 w 728662"/>
                <a:gd name="connsiteY10" fmla="*/ 609600 h 1295400"/>
                <a:gd name="connsiteX11" fmla="*/ 609600 w 728662"/>
                <a:gd name="connsiteY11" fmla="*/ 366712 h 1295400"/>
                <a:gd name="connsiteX12" fmla="*/ 538162 w 728662"/>
                <a:gd name="connsiteY12" fmla="*/ 266700 h 1295400"/>
                <a:gd name="connsiteX13" fmla="*/ 533400 w 728662"/>
                <a:gd name="connsiteY13" fmla="*/ 157162 h 1295400"/>
                <a:gd name="connsiteX14" fmla="*/ 519112 w 728662"/>
                <a:gd name="connsiteY14" fmla="*/ 90487 h 1295400"/>
                <a:gd name="connsiteX15" fmla="*/ 302053 w 728662"/>
                <a:gd name="connsiteY15" fmla="*/ 31952 h 1295400"/>
                <a:gd name="connsiteX16" fmla="*/ 214312 w 728662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62110 w 723900"/>
                <a:gd name="connsiteY9" fmla="*/ 646546 h 1295400"/>
                <a:gd name="connsiteX10" fmla="*/ 666750 w 723900"/>
                <a:gd name="connsiteY10" fmla="*/ 609600 h 1295400"/>
                <a:gd name="connsiteX11" fmla="*/ 609600 w 723900"/>
                <a:gd name="connsiteY11" fmla="*/ 366712 h 1295400"/>
                <a:gd name="connsiteX12" fmla="*/ 538162 w 723900"/>
                <a:gd name="connsiteY12" fmla="*/ 266700 h 1295400"/>
                <a:gd name="connsiteX13" fmla="*/ 533400 w 723900"/>
                <a:gd name="connsiteY13" fmla="*/ 157162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42147 w 723900"/>
                <a:gd name="connsiteY9" fmla="*/ 681498 h 1295400"/>
                <a:gd name="connsiteX10" fmla="*/ 666750 w 723900"/>
                <a:gd name="connsiteY10" fmla="*/ 609600 h 1295400"/>
                <a:gd name="connsiteX11" fmla="*/ 609600 w 723900"/>
                <a:gd name="connsiteY11" fmla="*/ 366712 h 1295400"/>
                <a:gd name="connsiteX12" fmla="*/ 538162 w 723900"/>
                <a:gd name="connsiteY12" fmla="*/ 266700 h 1295400"/>
                <a:gd name="connsiteX13" fmla="*/ 533400 w 723900"/>
                <a:gd name="connsiteY13" fmla="*/ 157162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42147 w 723900"/>
                <a:gd name="connsiteY9" fmla="*/ 681498 h 1295400"/>
                <a:gd name="connsiteX10" fmla="*/ 34516 w 723900"/>
                <a:gd name="connsiteY10" fmla="*/ 554671 h 1295400"/>
                <a:gd name="connsiteX11" fmla="*/ 609600 w 723900"/>
                <a:gd name="connsiteY11" fmla="*/ 366712 h 1295400"/>
                <a:gd name="connsiteX12" fmla="*/ 538162 w 723900"/>
                <a:gd name="connsiteY12" fmla="*/ 266700 h 1295400"/>
                <a:gd name="connsiteX13" fmla="*/ 533400 w 723900"/>
                <a:gd name="connsiteY13" fmla="*/ 157162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42147 w 723900"/>
                <a:gd name="connsiteY9" fmla="*/ 681498 h 1295400"/>
                <a:gd name="connsiteX10" fmla="*/ 540304 w 723900"/>
                <a:gd name="connsiteY10" fmla="*/ 544685 h 1295400"/>
                <a:gd name="connsiteX11" fmla="*/ 609600 w 723900"/>
                <a:gd name="connsiteY11" fmla="*/ 366712 h 1295400"/>
                <a:gd name="connsiteX12" fmla="*/ 538162 w 723900"/>
                <a:gd name="connsiteY12" fmla="*/ 266700 h 1295400"/>
                <a:gd name="connsiteX13" fmla="*/ 533400 w 723900"/>
                <a:gd name="connsiteY13" fmla="*/ 157162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609600 w 723900"/>
                <a:gd name="connsiteY11" fmla="*/ 366712 h 1295400"/>
                <a:gd name="connsiteX12" fmla="*/ 538162 w 723900"/>
                <a:gd name="connsiteY12" fmla="*/ 266700 h 1295400"/>
                <a:gd name="connsiteX13" fmla="*/ 533400 w 723900"/>
                <a:gd name="connsiteY13" fmla="*/ 157162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538162 w 723900"/>
                <a:gd name="connsiteY12" fmla="*/ 266700 h 1295400"/>
                <a:gd name="connsiteX13" fmla="*/ 533400 w 723900"/>
                <a:gd name="connsiteY13" fmla="*/ 157162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498234 w 723900"/>
                <a:gd name="connsiteY12" fmla="*/ 296660 h 1295400"/>
                <a:gd name="connsiteX13" fmla="*/ 533400 w 723900"/>
                <a:gd name="connsiteY13" fmla="*/ 157162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498234 w 723900"/>
                <a:gd name="connsiteY12" fmla="*/ 296660 h 1295400"/>
                <a:gd name="connsiteX13" fmla="*/ 446885 w 723900"/>
                <a:gd name="connsiteY13" fmla="*/ 281998 h 1295400"/>
                <a:gd name="connsiteX14" fmla="*/ 519112 w 723900"/>
                <a:gd name="connsiteY14" fmla="*/ 9048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498234 w 723900"/>
                <a:gd name="connsiteY12" fmla="*/ 296660 h 1295400"/>
                <a:gd name="connsiteX13" fmla="*/ 446885 w 723900"/>
                <a:gd name="connsiteY13" fmla="*/ 281998 h 1295400"/>
                <a:gd name="connsiteX14" fmla="*/ 392663 w 723900"/>
                <a:gd name="connsiteY14" fmla="*/ 180369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498234 w 723900"/>
                <a:gd name="connsiteY12" fmla="*/ 296660 h 1295400"/>
                <a:gd name="connsiteX13" fmla="*/ 506781 w 723900"/>
                <a:gd name="connsiteY13" fmla="*/ 117216 h 1295400"/>
                <a:gd name="connsiteX14" fmla="*/ 392663 w 723900"/>
                <a:gd name="connsiteY14" fmla="*/ 180369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369696 h 1369696"/>
                <a:gd name="connsiteX1" fmla="*/ 95250 w 723900"/>
                <a:gd name="connsiteY1" fmla="*/ 1322071 h 1369696"/>
                <a:gd name="connsiteX2" fmla="*/ 252412 w 723900"/>
                <a:gd name="connsiteY2" fmla="*/ 1307783 h 1369696"/>
                <a:gd name="connsiteX3" fmla="*/ 457200 w 723900"/>
                <a:gd name="connsiteY3" fmla="*/ 1331596 h 1369696"/>
                <a:gd name="connsiteX4" fmla="*/ 633412 w 723900"/>
                <a:gd name="connsiteY4" fmla="*/ 1207771 h 1369696"/>
                <a:gd name="connsiteX5" fmla="*/ 642937 w 723900"/>
                <a:gd name="connsiteY5" fmla="*/ 1126808 h 1369696"/>
                <a:gd name="connsiteX6" fmla="*/ 600075 w 723900"/>
                <a:gd name="connsiteY6" fmla="*/ 912496 h 1369696"/>
                <a:gd name="connsiteX7" fmla="*/ 657225 w 723900"/>
                <a:gd name="connsiteY7" fmla="*/ 850583 h 1369696"/>
                <a:gd name="connsiteX8" fmla="*/ 723900 w 723900"/>
                <a:gd name="connsiteY8" fmla="*/ 807721 h 1369696"/>
                <a:gd name="connsiteX9" fmla="*/ 628838 w 723900"/>
                <a:gd name="connsiteY9" fmla="*/ 730827 h 1369696"/>
                <a:gd name="connsiteX10" fmla="*/ 540304 w 723900"/>
                <a:gd name="connsiteY10" fmla="*/ 618981 h 1369696"/>
                <a:gd name="connsiteX11" fmla="*/ 556360 w 723900"/>
                <a:gd name="connsiteY11" fmla="*/ 510914 h 1369696"/>
                <a:gd name="connsiteX12" fmla="*/ 498234 w 723900"/>
                <a:gd name="connsiteY12" fmla="*/ 370956 h 1369696"/>
                <a:gd name="connsiteX13" fmla="*/ 506781 w 723900"/>
                <a:gd name="connsiteY13" fmla="*/ 191512 h 1369696"/>
                <a:gd name="connsiteX14" fmla="*/ 425938 w 723900"/>
                <a:gd name="connsiteY14" fmla="*/ 0 h 1369696"/>
                <a:gd name="connsiteX15" fmla="*/ 302053 w 723900"/>
                <a:gd name="connsiteY15" fmla="*/ 106248 h 1369696"/>
                <a:gd name="connsiteX16" fmla="*/ 214312 w 723900"/>
                <a:gd name="connsiteY16" fmla="*/ 74296 h 1369696"/>
                <a:gd name="connsiteX0" fmla="*/ 0 w 723900"/>
                <a:gd name="connsiteY0" fmla="*/ 1369696 h 1369696"/>
                <a:gd name="connsiteX1" fmla="*/ 95250 w 723900"/>
                <a:gd name="connsiteY1" fmla="*/ 1322071 h 1369696"/>
                <a:gd name="connsiteX2" fmla="*/ 252412 w 723900"/>
                <a:gd name="connsiteY2" fmla="*/ 1307783 h 1369696"/>
                <a:gd name="connsiteX3" fmla="*/ 457200 w 723900"/>
                <a:gd name="connsiteY3" fmla="*/ 1331596 h 1369696"/>
                <a:gd name="connsiteX4" fmla="*/ 633412 w 723900"/>
                <a:gd name="connsiteY4" fmla="*/ 1207771 h 1369696"/>
                <a:gd name="connsiteX5" fmla="*/ 642937 w 723900"/>
                <a:gd name="connsiteY5" fmla="*/ 1126808 h 1369696"/>
                <a:gd name="connsiteX6" fmla="*/ 600075 w 723900"/>
                <a:gd name="connsiteY6" fmla="*/ 912496 h 1369696"/>
                <a:gd name="connsiteX7" fmla="*/ 657225 w 723900"/>
                <a:gd name="connsiteY7" fmla="*/ 850583 h 1369696"/>
                <a:gd name="connsiteX8" fmla="*/ 723900 w 723900"/>
                <a:gd name="connsiteY8" fmla="*/ 807721 h 1369696"/>
                <a:gd name="connsiteX9" fmla="*/ 628838 w 723900"/>
                <a:gd name="connsiteY9" fmla="*/ 730827 h 1369696"/>
                <a:gd name="connsiteX10" fmla="*/ 540304 w 723900"/>
                <a:gd name="connsiteY10" fmla="*/ 618981 h 1369696"/>
                <a:gd name="connsiteX11" fmla="*/ 556360 w 723900"/>
                <a:gd name="connsiteY11" fmla="*/ 510914 h 1369696"/>
                <a:gd name="connsiteX12" fmla="*/ 498234 w 723900"/>
                <a:gd name="connsiteY12" fmla="*/ 370956 h 1369696"/>
                <a:gd name="connsiteX13" fmla="*/ 393644 w 723900"/>
                <a:gd name="connsiteY13" fmla="*/ 301366 h 1369696"/>
                <a:gd name="connsiteX14" fmla="*/ 425938 w 723900"/>
                <a:gd name="connsiteY14" fmla="*/ 0 h 1369696"/>
                <a:gd name="connsiteX15" fmla="*/ 302053 w 723900"/>
                <a:gd name="connsiteY15" fmla="*/ 106248 h 1369696"/>
                <a:gd name="connsiteX16" fmla="*/ 214312 w 723900"/>
                <a:gd name="connsiteY16" fmla="*/ 74296 h 1369696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498234 w 723900"/>
                <a:gd name="connsiteY12" fmla="*/ 296660 h 1295400"/>
                <a:gd name="connsiteX13" fmla="*/ 393644 w 723900"/>
                <a:gd name="connsiteY13" fmla="*/ 227070 h 1295400"/>
                <a:gd name="connsiteX14" fmla="*/ 519108 w 723900"/>
                <a:gd name="connsiteY14" fmla="*/ 150407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309775 h 1309775"/>
                <a:gd name="connsiteX1" fmla="*/ 95250 w 723900"/>
                <a:gd name="connsiteY1" fmla="*/ 1262150 h 1309775"/>
                <a:gd name="connsiteX2" fmla="*/ 252412 w 723900"/>
                <a:gd name="connsiteY2" fmla="*/ 1247862 h 1309775"/>
                <a:gd name="connsiteX3" fmla="*/ 457200 w 723900"/>
                <a:gd name="connsiteY3" fmla="*/ 1271675 h 1309775"/>
                <a:gd name="connsiteX4" fmla="*/ 633412 w 723900"/>
                <a:gd name="connsiteY4" fmla="*/ 1147850 h 1309775"/>
                <a:gd name="connsiteX5" fmla="*/ 642937 w 723900"/>
                <a:gd name="connsiteY5" fmla="*/ 1066887 h 1309775"/>
                <a:gd name="connsiteX6" fmla="*/ 600075 w 723900"/>
                <a:gd name="connsiteY6" fmla="*/ 852575 h 1309775"/>
                <a:gd name="connsiteX7" fmla="*/ 657225 w 723900"/>
                <a:gd name="connsiteY7" fmla="*/ 790662 h 1309775"/>
                <a:gd name="connsiteX8" fmla="*/ 723900 w 723900"/>
                <a:gd name="connsiteY8" fmla="*/ 747800 h 1309775"/>
                <a:gd name="connsiteX9" fmla="*/ 628838 w 723900"/>
                <a:gd name="connsiteY9" fmla="*/ 670906 h 1309775"/>
                <a:gd name="connsiteX10" fmla="*/ 540304 w 723900"/>
                <a:gd name="connsiteY10" fmla="*/ 559060 h 1309775"/>
                <a:gd name="connsiteX11" fmla="*/ 556360 w 723900"/>
                <a:gd name="connsiteY11" fmla="*/ 450993 h 1309775"/>
                <a:gd name="connsiteX12" fmla="*/ 498234 w 723900"/>
                <a:gd name="connsiteY12" fmla="*/ 311035 h 1309775"/>
                <a:gd name="connsiteX13" fmla="*/ 393644 w 723900"/>
                <a:gd name="connsiteY13" fmla="*/ 241445 h 1309775"/>
                <a:gd name="connsiteX14" fmla="*/ 459210 w 723900"/>
                <a:gd name="connsiteY14" fmla="*/ 0 h 1309775"/>
                <a:gd name="connsiteX15" fmla="*/ 302053 w 723900"/>
                <a:gd name="connsiteY15" fmla="*/ 46327 h 1309775"/>
                <a:gd name="connsiteX16" fmla="*/ 214312 w 723900"/>
                <a:gd name="connsiteY16" fmla="*/ 14375 h 1309775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498234 w 723900"/>
                <a:gd name="connsiteY12" fmla="*/ 296660 h 1295400"/>
                <a:gd name="connsiteX13" fmla="*/ 393644 w 723900"/>
                <a:gd name="connsiteY13" fmla="*/ 227070 h 1295400"/>
                <a:gd name="connsiteX14" fmla="*/ 492485 w 723900"/>
                <a:gd name="connsiteY14" fmla="*/ 135426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5400 h 1295400"/>
                <a:gd name="connsiteX1" fmla="*/ 95250 w 723900"/>
                <a:gd name="connsiteY1" fmla="*/ 1247775 h 1295400"/>
                <a:gd name="connsiteX2" fmla="*/ 252412 w 723900"/>
                <a:gd name="connsiteY2" fmla="*/ 1233487 h 1295400"/>
                <a:gd name="connsiteX3" fmla="*/ 457200 w 723900"/>
                <a:gd name="connsiteY3" fmla="*/ 1257300 h 1295400"/>
                <a:gd name="connsiteX4" fmla="*/ 633412 w 723900"/>
                <a:gd name="connsiteY4" fmla="*/ 1133475 h 1295400"/>
                <a:gd name="connsiteX5" fmla="*/ 642937 w 723900"/>
                <a:gd name="connsiteY5" fmla="*/ 1052512 h 1295400"/>
                <a:gd name="connsiteX6" fmla="*/ 600075 w 723900"/>
                <a:gd name="connsiteY6" fmla="*/ 838200 h 1295400"/>
                <a:gd name="connsiteX7" fmla="*/ 657225 w 723900"/>
                <a:gd name="connsiteY7" fmla="*/ 776287 h 1295400"/>
                <a:gd name="connsiteX8" fmla="*/ 723900 w 723900"/>
                <a:gd name="connsiteY8" fmla="*/ 733425 h 1295400"/>
                <a:gd name="connsiteX9" fmla="*/ 628838 w 723900"/>
                <a:gd name="connsiteY9" fmla="*/ 656531 h 1295400"/>
                <a:gd name="connsiteX10" fmla="*/ 540304 w 723900"/>
                <a:gd name="connsiteY10" fmla="*/ 544685 h 1295400"/>
                <a:gd name="connsiteX11" fmla="*/ 556360 w 723900"/>
                <a:gd name="connsiteY11" fmla="*/ 436618 h 1295400"/>
                <a:gd name="connsiteX12" fmla="*/ 498234 w 723900"/>
                <a:gd name="connsiteY12" fmla="*/ 296660 h 1295400"/>
                <a:gd name="connsiteX13" fmla="*/ 393644 w 723900"/>
                <a:gd name="connsiteY13" fmla="*/ 227070 h 1295400"/>
                <a:gd name="connsiteX14" fmla="*/ 512451 w 723900"/>
                <a:gd name="connsiteY14" fmla="*/ 606 h 1295400"/>
                <a:gd name="connsiteX15" fmla="*/ 302053 w 723900"/>
                <a:gd name="connsiteY15" fmla="*/ 31952 h 1295400"/>
                <a:gd name="connsiteX16" fmla="*/ 214312 w 723900"/>
                <a:gd name="connsiteY16" fmla="*/ 0 h 1295400"/>
                <a:gd name="connsiteX0" fmla="*/ 0 w 723900"/>
                <a:gd name="connsiteY0" fmla="*/ 1294794 h 1294794"/>
                <a:gd name="connsiteX1" fmla="*/ 95250 w 723900"/>
                <a:gd name="connsiteY1" fmla="*/ 1247169 h 1294794"/>
                <a:gd name="connsiteX2" fmla="*/ 252412 w 723900"/>
                <a:gd name="connsiteY2" fmla="*/ 1232881 h 1294794"/>
                <a:gd name="connsiteX3" fmla="*/ 457200 w 723900"/>
                <a:gd name="connsiteY3" fmla="*/ 1256694 h 1294794"/>
                <a:gd name="connsiteX4" fmla="*/ 633412 w 723900"/>
                <a:gd name="connsiteY4" fmla="*/ 1132869 h 1294794"/>
                <a:gd name="connsiteX5" fmla="*/ 642937 w 723900"/>
                <a:gd name="connsiteY5" fmla="*/ 1051906 h 1294794"/>
                <a:gd name="connsiteX6" fmla="*/ 600075 w 723900"/>
                <a:gd name="connsiteY6" fmla="*/ 837594 h 1294794"/>
                <a:gd name="connsiteX7" fmla="*/ 657225 w 723900"/>
                <a:gd name="connsiteY7" fmla="*/ 775681 h 1294794"/>
                <a:gd name="connsiteX8" fmla="*/ 723900 w 723900"/>
                <a:gd name="connsiteY8" fmla="*/ 732819 h 1294794"/>
                <a:gd name="connsiteX9" fmla="*/ 628838 w 723900"/>
                <a:gd name="connsiteY9" fmla="*/ 655925 h 1294794"/>
                <a:gd name="connsiteX10" fmla="*/ 540304 w 723900"/>
                <a:gd name="connsiteY10" fmla="*/ 544079 h 1294794"/>
                <a:gd name="connsiteX11" fmla="*/ 556360 w 723900"/>
                <a:gd name="connsiteY11" fmla="*/ 436012 h 1294794"/>
                <a:gd name="connsiteX12" fmla="*/ 498234 w 723900"/>
                <a:gd name="connsiteY12" fmla="*/ 296054 h 1294794"/>
                <a:gd name="connsiteX13" fmla="*/ 393644 w 723900"/>
                <a:gd name="connsiteY13" fmla="*/ 226464 h 1294794"/>
                <a:gd name="connsiteX14" fmla="*/ 512451 w 723900"/>
                <a:gd name="connsiteY14" fmla="*/ 0 h 1294794"/>
                <a:gd name="connsiteX15" fmla="*/ 302053 w 723900"/>
                <a:gd name="connsiteY15" fmla="*/ 31346 h 1294794"/>
                <a:gd name="connsiteX16" fmla="*/ 161070 w 723900"/>
                <a:gd name="connsiteY16" fmla="*/ 24361 h 1294794"/>
                <a:gd name="connsiteX0" fmla="*/ 0 w 723900"/>
                <a:gd name="connsiteY0" fmla="*/ 1294794 h 1294794"/>
                <a:gd name="connsiteX1" fmla="*/ 95250 w 723900"/>
                <a:gd name="connsiteY1" fmla="*/ 1247169 h 1294794"/>
                <a:gd name="connsiteX2" fmla="*/ 252412 w 723900"/>
                <a:gd name="connsiteY2" fmla="*/ 1232881 h 1294794"/>
                <a:gd name="connsiteX3" fmla="*/ 457200 w 723900"/>
                <a:gd name="connsiteY3" fmla="*/ 1256694 h 1294794"/>
                <a:gd name="connsiteX4" fmla="*/ 633412 w 723900"/>
                <a:gd name="connsiteY4" fmla="*/ 1132869 h 1294794"/>
                <a:gd name="connsiteX5" fmla="*/ 642937 w 723900"/>
                <a:gd name="connsiteY5" fmla="*/ 1051906 h 1294794"/>
                <a:gd name="connsiteX6" fmla="*/ 600075 w 723900"/>
                <a:gd name="connsiteY6" fmla="*/ 837594 h 1294794"/>
                <a:gd name="connsiteX7" fmla="*/ 657225 w 723900"/>
                <a:gd name="connsiteY7" fmla="*/ 775681 h 1294794"/>
                <a:gd name="connsiteX8" fmla="*/ 723900 w 723900"/>
                <a:gd name="connsiteY8" fmla="*/ 732819 h 1294794"/>
                <a:gd name="connsiteX9" fmla="*/ 628838 w 723900"/>
                <a:gd name="connsiteY9" fmla="*/ 655925 h 1294794"/>
                <a:gd name="connsiteX10" fmla="*/ 540304 w 723900"/>
                <a:gd name="connsiteY10" fmla="*/ 544079 h 1294794"/>
                <a:gd name="connsiteX11" fmla="*/ 556360 w 723900"/>
                <a:gd name="connsiteY11" fmla="*/ 436012 h 1294794"/>
                <a:gd name="connsiteX12" fmla="*/ 498234 w 723900"/>
                <a:gd name="connsiteY12" fmla="*/ 296054 h 1294794"/>
                <a:gd name="connsiteX13" fmla="*/ 393644 w 723900"/>
                <a:gd name="connsiteY13" fmla="*/ 226464 h 1294794"/>
                <a:gd name="connsiteX14" fmla="*/ 512451 w 723900"/>
                <a:gd name="connsiteY14" fmla="*/ 0 h 1294794"/>
                <a:gd name="connsiteX15" fmla="*/ 302053 w 723900"/>
                <a:gd name="connsiteY15" fmla="*/ 31346 h 1294794"/>
                <a:gd name="connsiteX0" fmla="*/ 0 w 723900"/>
                <a:gd name="connsiteY0" fmla="*/ 1294794 h 1294794"/>
                <a:gd name="connsiteX1" fmla="*/ 95250 w 723900"/>
                <a:gd name="connsiteY1" fmla="*/ 1247169 h 1294794"/>
                <a:gd name="connsiteX2" fmla="*/ 252412 w 723900"/>
                <a:gd name="connsiteY2" fmla="*/ 1232881 h 1294794"/>
                <a:gd name="connsiteX3" fmla="*/ 457200 w 723900"/>
                <a:gd name="connsiteY3" fmla="*/ 1256694 h 1294794"/>
                <a:gd name="connsiteX4" fmla="*/ 633412 w 723900"/>
                <a:gd name="connsiteY4" fmla="*/ 1132869 h 1294794"/>
                <a:gd name="connsiteX5" fmla="*/ 642937 w 723900"/>
                <a:gd name="connsiteY5" fmla="*/ 1051906 h 1294794"/>
                <a:gd name="connsiteX6" fmla="*/ 600075 w 723900"/>
                <a:gd name="connsiteY6" fmla="*/ 837594 h 1294794"/>
                <a:gd name="connsiteX7" fmla="*/ 657225 w 723900"/>
                <a:gd name="connsiteY7" fmla="*/ 775681 h 1294794"/>
                <a:gd name="connsiteX8" fmla="*/ 723900 w 723900"/>
                <a:gd name="connsiteY8" fmla="*/ 732819 h 1294794"/>
                <a:gd name="connsiteX9" fmla="*/ 628838 w 723900"/>
                <a:gd name="connsiteY9" fmla="*/ 655925 h 1294794"/>
                <a:gd name="connsiteX10" fmla="*/ 540304 w 723900"/>
                <a:gd name="connsiteY10" fmla="*/ 544079 h 1294794"/>
                <a:gd name="connsiteX11" fmla="*/ 556360 w 723900"/>
                <a:gd name="connsiteY11" fmla="*/ 436012 h 1294794"/>
                <a:gd name="connsiteX12" fmla="*/ 498234 w 723900"/>
                <a:gd name="connsiteY12" fmla="*/ 296054 h 1294794"/>
                <a:gd name="connsiteX13" fmla="*/ 393644 w 723900"/>
                <a:gd name="connsiteY13" fmla="*/ 226464 h 1294794"/>
                <a:gd name="connsiteX14" fmla="*/ 512451 w 723900"/>
                <a:gd name="connsiteY14" fmla="*/ 0 h 1294794"/>
                <a:gd name="connsiteX0" fmla="*/ 0 w 723900"/>
                <a:gd name="connsiteY0" fmla="*/ 1259840 h 1259840"/>
                <a:gd name="connsiteX1" fmla="*/ 95250 w 723900"/>
                <a:gd name="connsiteY1" fmla="*/ 1212215 h 1259840"/>
                <a:gd name="connsiteX2" fmla="*/ 252412 w 723900"/>
                <a:gd name="connsiteY2" fmla="*/ 1197927 h 1259840"/>
                <a:gd name="connsiteX3" fmla="*/ 457200 w 723900"/>
                <a:gd name="connsiteY3" fmla="*/ 1221740 h 1259840"/>
                <a:gd name="connsiteX4" fmla="*/ 633412 w 723900"/>
                <a:gd name="connsiteY4" fmla="*/ 1097915 h 1259840"/>
                <a:gd name="connsiteX5" fmla="*/ 642937 w 723900"/>
                <a:gd name="connsiteY5" fmla="*/ 1016952 h 1259840"/>
                <a:gd name="connsiteX6" fmla="*/ 600075 w 723900"/>
                <a:gd name="connsiteY6" fmla="*/ 802640 h 1259840"/>
                <a:gd name="connsiteX7" fmla="*/ 657225 w 723900"/>
                <a:gd name="connsiteY7" fmla="*/ 740727 h 1259840"/>
                <a:gd name="connsiteX8" fmla="*/ 723900 w 723900"/>
                <a:gd name="connsiteY8" fmla="*/ 697865 h 1259840"/>
                <a:gd name="connsiteX9" fmla="*/ 628838 w 723900"/>
                <a:gd name="connsiteY9" fmla="*/ 620971 h 1259840"/>
                <a:gd name="connsiteX10" fmla="*/ 540304 w 723900"/>
                <a:gd name="connsiteY10" fmla="*/ 509125 h 1259840"/>
                <a:gd name="connsiteX11" fmla="*/ 556360 w 723900"/>
                <a:gd name="connsiteY11" fmla="*/ 401058 h 1259840"/>
                <a:gd name="connsiteX12" fmla="*/ 498234 w 723900"/>
                <a:gd name="connsiteY12" fmla="*/ 261100 h 1259840"/>
                <a:gd name="connsiteX13" fmla="*/ 393644 w 723900"/>
                <a:gd name="connsiteY13" fmla="*/ 191510 h 1259840"/>
                <a:gd name="connsiteX14" fmla="*/ 505797 w 723900"/>
                <a:gd name="connsiteY14" fmla="*/ 0 h 1259840"/>
                <a:gd name="connsiteX0" fmla="*/ 0 w 723900"/>
                <a:gd name="connsiteY0" fmla="*/ 1234871 h 1234871"/>
                <a:gd name="connsiteX1" fmla="*/ 95250 w 723900"/>
                <a:gd name="connsiteY1" fmla="*/ 1187246 h 1234871"/>
                <a:gd name="connsiteX2" fmla="*/ 252412 w 723900"/>
                <a:gd name="connsiteY2" fmla="*/ 1172958 h 1234871"/>
                <a:gd name="connsiteX3" fmla="*/ 457200 w 723900"/>
                <a:gd name="connsiteY3" fmla="*/ 1196771 h 1234871"/>
                <a:gd name="connsiteX4" fmla="*/ 633412 w 723900"/>
                <a:gd name="connsiteY4" fmla="*/ 1072946 h 1234871"/>
                <a:gd name="connsiteX5" fmla="*/ 642937 w 723900"/>
                <a:gd name="connsiteY5" fmla="*/ 991983 h 1234871"/>
                <a:gd name="connsiteX6" fmla="*/ 600075 w 723900"/>
                <a:gd name="connsiteY6" fmla="*/ 777671 h 1234871"/>
                <a:gd name="connsiteX7" fmla="*/ 657225 w 723900"/>
                <a:gd name="connsiteY7" fmla="*/ 715758 h 1234871"/>
                <a:gd name="connsiteX8" fmla="*/ 723900 w 723900"/>
                <a:gd name="connsiteY8" fmla="*/ 672896 h 1234871"/>
                <a:gd name="connsiteX9" fmla="*/ 628838 w 723900"/>
                <a:gd name="connsiteY9" fmla="*/ 596002 h 1234871"/>
                <a:gd name="connsiteX10" fmla="*/ 540304 w 723900"/>
                <a:gd name="connsiteY10" fmla="*/ 484156 h 1234871"/>
                <a:gd name="connsiteX11" fmla="*/ 556360 w 723900"/>
                <a:gd name="connsiteY11" fmla="*/ 376089 h 1234871"/>
                <a:gd name="connsiteX12" fmla="*/ 498234 w 723900"/>
                <a:gd name="connsiteY12" fmla="*/ 236131 h 1234871"/>
                <a:gd name="connsiteX13" fmla="*/ 393644 w 723900"/>
                <a:gd name="connsiteY13" fmla="*/ 166541 h 1234871"/>
                <a:gd name="connsiteX14" fmla="*/ 432590 w 723900"/>
                <a:gd name="connsiteY14" fmla="*/ 0 h 1234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23900" h="1234871">
                  <a:moveTo>
                    <a:pt x="0" y="1234871"/>
                  </a:moveTo>
                  <a:lnTo>
                    <a:pt x="95250" y="1187246"/>
                  </a:lnTo>
                  <a:lnTo>
                    <a:pt x="252412" y="1172958"/>
                  </a:lnTo>
                  <a:lnTo>
                    <a:pt x="457200" y="1196771"/>
                  </a:lnTo>
                  <a:lnTo>
                    <a:pt x="633412" y="1072946"/>
                  </a:lnTo>
                  <a:lnTo>
                    <a:pt x="642937" y="991983"/>
                  </a:lnTo>
                  <a:lnTo>
                    <a:pt x="600075" y="777671"/>
                  </a:lnTo>
                  <a:lnTo>
                    <a:pt x="657225" y="715758"/>
                  </a:lnTo>
                  <a:lnTo>
                    <a:pt x="723900" y="672896"/>
                  </a:lnTo>
                  <a:lnTo>
                    <a:pt x="628838" y="596002"/>
                  </a:lnTo>
                  <a:lnTo>
                    <a:pt x="540304" y="484156"/>
                  </a:lnTo>
                  <a:lnTo>
                    <a:pt x="556360" y="376089"/>
                  </a:lnTo>
                  <a:lnTo>
                    <a:pt x="498234" y="236131"/>
                  </a:lnTo>
                  <a:lnTo>
                    <a:pt x="393644" y="166541"/>
                  </a:lnTo>
                  <a:lnTo>
                    <a:pt x="43259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2" name="자유형: 도형 111">
              <a:extLst>
                <a:ext uri="{FF2B5EF4-FFF2-40B4-BE49-F238E27FC236}">
                  <a16:creationId xmlns:a16="http://schemas.microsoft.com/office/drawing/2014/main" xmlns="" id="{C54B3686-87AA-4C3F-B343-CA856E435AC3}"/>
                </a:ext>
              </a:extLst>
            </p:cNvPr>
            <p:cNvSpPr/>
            <p:nvPr/>
          </p:nvSpPr>
          <p:spPr>
            <a:xfrm>
              <a:off x="1100136" y="5109521"/>
              <a:ext cx="198925" cy="683993"/>
            </a:xfrm>
            <a:custGeom>
              <a:avLst/>
              <a:gdLst>
                <a:gd name="connsiteX0" fmla="*/ 14287 w 61912"/>
                <a:gd name="connsiteY0" fmla="*/ 552450 h 552450"/>
                <a:gd name="connsiteX1" fmla="*/ 28575 w 61912"/>
                <a:gd name="connsiteY1" fmla="*/ 476250 h 552450"/>
                <a:gd name="connsiteX2" fmla="*/ 9525 w 61912"/>
                <a:gd name="connsiteY2" fmla="*/ 428625 h 552450"/>
                <a:gd name="connsiteX3" fmla="*/ 19050 w 61912"/>
                <a:gd name="connsiteY3" fmla="*/ 376238 h 552450"/>
                <a:gd name="connsiteX4" fmla="*/ 57150 w 61912"/>
                <a:gd name="connsiteY4" fmla="*/ 271463 h 552450"/>
                <a:gd name="connsiteX5" fmla="*/ 61912 w 61912"/>
                <a:gd name="connsiteY5" fmla="*/ 171450 h 552450"/>
                <a:gd name="connsiteX6" fmla="*/ 19050 w 61912"/>
                <a:gd name="connsiteY6" fmla="*/ 85725 h 552450"/>
                <a:gd name="connsiteX7" fmla="*/ 0 w 61912"/>
                <a:gd name="connsiteY7" fmla="*/ 66675 h 552450"/>
                <a:gd name="connsiteX8" fmla="*/ 0 w 61912"/>
                <a:gd name="connsiteY8" fmla="*/ 0 h 552450"/>
                <a:gd name="connsiteX0" fmla="*/ 94147 w 94147"/>
                <a:gd name="connsiteY0" fmla="*/ 602385 h 602385"/>
                <a:gd name="connsiteX1" fmla="*/ 28575 w 94147"/>
                <a:gd name="connsiteY1" fmla="*/ 476250 h 602385"/>
                <a:gd name="connsiteX2" fmla="*/ 9525 w 94147"/>
                <a:gd name="connsiteY2" fmla="*/ 428625 h 602385"/>
                <a:gd name="connsiteX3" fmla="*/ 19050 w 94147"/>
                <a:gd name="connsiteY3" fmla="*/ 376238 h 602385"/>
                <a:gd name="connsiteX4" fmla="*/ 57150 w 94147"/>
                <a:gd name="connsiteY4" fmla="*/ 271463 h 602385"/>
                <a:gd name="connsiteX5" fmla="*/ 61912 w 94147"/>
                <a:gd name="connsiteY5" fmla="*/ 171450 h 602385"/>
                <a:gd name="connsiteX6" fmla="*/ 19050 w 94147"/>
                <a:gd name="connsiteY6" fmla="*/ 85725 h 602385"/>
                <a:gd name="connsiteX7" fmla="*/ 0 w 94147"/>
                <a:gd name="connsiteY7" fmla="*/ 66675 h 602385"/>
                <a:gd name="connsiteX8" fmla="*/ 0 w 94147"/>
                <a:gd name="connsiteY8" fmla="*/ 0 h 602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4147" h="602385">
                  <a:moveTo>
                    <a:pt x="94147" y="602385"/>
                  </a:moveTo>
                  <a:lnTo>
                    <a:pt x="28575" y="476250"/>
                  </a:lnTo>
                  <a:lnTo>
                    <a:pt x="9525" y="428625"/>
                  </a:lnTo>
                  <a:lnTo>
                    <a:pt x="19050" y="376238"/>
                  </a:lnTo>
                  <a:lnTo>
                    <a:pt x="57150" y="271463"/>
                  </a:lnTo>
                  <a:lnTo>
                    <a:pt x="61912" y="171450"/>
                  </a:lnTo>
                  <a:lnTo>
                    <a:pt x="19050" y="85725"/>
                  </a:lnTo>
                  <a:lnTo>
                    <a:pt x="0" y="66675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3" name="자유형: 도형 112">
              <a:extLst>
                <a:ext uri="{FF2B5EF4-FFF2-40B4-BE49-F238E27FC236}">
                  <a16:creationId xmlns:a16="http://schemas.microsoft.com/office/drawing/2014/main" xmlns="" id="{CF910214-27FD-4396-9788-15E62FCA95C0}"/>
                </a:ext>
              </a:extLst>
            </p:cNvPr>
            <p:cNvSpPr/>
            <p:nvPr/>
          </p:nvSpPr>
          <p:spPr>
            <a:xfrm>
              <a:off x="757238" y="4976813"/>
              <a:ext cx="190500" cy="33337"/>
            </a:xfrm>
            <a:custGeom>
              <a:avLst/>
              <a:gdLst>
                <a:gd name="connsiteX0" fmla="*/ 0 w 190500"/>
                <a:gd name="connsiteY0" fmla="*/ 9525 h 33337"/>
                <a:gd name="connsiteX1" fmla="*/ 52387 w 190500"/>
                <a:gd name="connsiteY1" fmla="*/ 0 h 33337"/>
                <a:gd name="connsiteX2" fmla="*/ 109537 w 190500"/>
                <a:gd name="connsiteY2" fmla="*/ 33337 h 33337"/>
                <a:gd name="connsiteX3" fmla="*/ 190500 w 190500"/>
                <a:gd name="connsiteY3" fmla="*/ 0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33337">
                  <a:moveTo>
                    <a:pt x="0" y="9525"/>
                  </a:moveTo>
                  <a:lnTo>
                    <a:pt x="52387" y="0"/>
                  </a:lnTo>
                  <a:lnTo>
                    <a:pt x="109537" y="33337"/>
                  </a:lnTo>
                  <a:lnTo>
                    <a:pt x="19050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4" name="자유형: 도형 113">
              <a:extLst>
                <a:ext uri="{FF2B5EF4-FFF2-40B4-BE49-F238E27FC236}">
                  <a16:creationId xmlns:a16="http://schemas.microsoft.com/office/drawing/2014/main" xmlns="" id="{511B1F3F-72EB-4C38-92F7-81356453F49F}"/>
                </a:ext>
              </a:extLst>
            </p:cNvPr>
            <p:cNvSpPr/>
            <p:nvPr/>
          </p:nvSpPr>
          <p:spPr>
            <a:xfrm>
              <a:off x="595313" y="4252913"/>
              <a:ext cx="681037" cy="1166812"/>
            </a:xfrm>
            <a:custGeom>
              <a:avLst/>
              <a:gdLst>
                <a:gd name="connsiteX0" fmla="*/ 0 w 681037"/>
                <a:gd name="connsiteY0" fmla="*/ 76200 h 1166812"/>
                <a:gd name="connsiteX1" fmla="*/ 161925 w 681037"/>
                <a:gd name="connsiteY1" fmla="*/ 0 h 1166812"/>
                <a:gd name="connsiteX2" fmla="*/ 138112 w 681037"/>
                <a:gd name="connsiteY2" fmla="*/ 314325 h 1166812"/>
                <a:gd name="connsiteX3" fmla="*/ 200025 w 681037"/>
                <a:gd name="connsiteY3" fmla="*/ 338137 h 1166812"/>
                <a:gd name="connsiteX4" fmla="*/ 538162 w 681037"/>
                <a:gd name="connsiteY4" fmla="*/ 361950 h 1166812"/>
                <a:gd name="connsiteX5" fmla="*/ 519112 w 681037"/>
                <a:gd name="connsiteY5" fmla="*/ 414337 h 1166812"/>
                <a:gd name="connsiteX6" fmla="*/ 476250 w 681037"/>
                <a:gd name="connsiteY6" fmla="*/ 447675 h 1166812"/>
                <a:gd name="connsiteX7" fmla="*/ 390525 w 681037"/>
                <a:gd name="connsiteY7" fmla="*/ 481012 h 1166812"/>
                <a:gd name="connsiteX8" fmla="*/ 357187 w 681037"/>
                <a:gd name="connsiteY8" fmla="*/ 566737 h 1166812"/>
                <a:gd name="connsiteX9" fmla="*/ 304800 w 681037"/>
                <a:gd name="connsiteY9" fmla="*/ 585787 h 1166812"/>
                <a:gd name="connsiteX10" fmla="*/ 347662 w 681037"/>
                <a:gd name="connsiteY10" fmla="*/ 733425 h 1166812"/>
                <a:gd name="connsiteX11" fmla="*/ 433387 w 681037"/>
                <a:gd name="connsiteY11" fmla="*/ 762000 h 1166812"/>
                <a:gd name="connsiteX12" fmla="*/ 423862 w 681037"/>
                <a:gd name="connsiteY12" fmla="*/ 828675 h 1166812"/>
                <a:gd name="connsiteX13" fmla="*/ 385762 w 681037"/>
                <a:gd name="connsiteY13" fmla="*/ 876300 h 1166812"/>
                <a:gd name="connsiteX14" fmla="*/ 366712 w 681037"/>
                <a:gd name="connsiteY14" fmla="*/ 966787 h 1166812"/>
                <a:gd name="connsiteX15" fmla="*/ 347662 w 681037"/>
                <a:gd name="connsiteY15" fmla="*/ 1076325 h 1166812"/>
                <a:gd name="connsiteX16" fmla="*/ 314325 w 681037"/>
                <a:gd name="connsiteY16" fmla="*/ 1128712 h 1166812"/>
                <a:gd name="connsiteX17" fmla="*/ 333375 w 681037"/>
                <a:gd name="connsiteY17" fmla="*/ 1166812 h 1166812"/>
                <a:gd name="connsiteX18" fmla="*/ 400050 w 681037"/>
                <a:gd name="connsiteY18" fmla="*/ 1038225 h 1166812"/>
                <a:gd name="connsiteX19" fmla="*/ 400050 w 681037"/>
                <a:gd name="connsiteY19" fmla="*/ 957262 h 1166812"/>
                <a:gd name="connsiteX20" fmla="*/ 452437 w 681037"/>
                <a:gd name="connsiteY20" fmla="*/ 909637 h 1166812"/>
                <a:gd name="connsiteX21" fmla="*/ 485775 w 681037"/>
                <a:gd name="connsiteY21" fmla="*/ 928687 h 1166812"/>
                <a:gd name="connsiteX22" fmla="*/ 561975 w 681037"/>
                <a:gd name="connsiteY22" fmla="*/ 881062 h 1166812"/>
                <a:gd name="connsiteX23" fmla="*/ 561975 w 681037"/>
                <a:gd name="connsiteY23" fmla="*/ 781050 h 1166812"/>
                <a:gd name="connsiteX24" fmla="*/ 619125 w 681037"/>
                <a:gd name="connsiteY24" fmla="*/ 638175 h 1166812"/>
                <a:gd name="connsiteX25" fmla="*/ 647700 w 681037"/>
                <a:gd name="connsiteY25" fmla="*/ 614362 h 1166812"/>
                <a:gd name="connsiteX26" fmla="*/ 681037 w 681037"/>
                <a:gd name="connsiteY26" fmla="*/ 523875 h 1166812"/>
                <a:gd name="connsiteX27" fmla="*/ 609600 w 681037"/>
                <a:gd name="connsiteY27" fmla="*/ 509587 h 1166812"/>
                <a:gd name="connsiteX28" fmla="*/ 542925 w 681037"/>
                <a:gd name="connsiteY28" fmla="*/ 519112 h 1166812"/>
                <a:gd name="connsiteX29" fmla="*/ 504825 w 681037"/>
                <a:gd name="connsiteY29" fmla="*/ 452437 h 1166812"/>
                <a:gd name="connsiteX30" fmla="*/ 528637 w 681037"/>
                <a:gd name="connsiteY30" fmla="*/ 371475 h 1166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81037" h="1166812">
                  <a:moveTo>
                    <a:pt x="0" y="76200"/>
                  </a:moveTo>
                  <a:lnTo>
                    <a:pt x="161925" y="0"/>
                  </a:lnTo>
                  <a:lnTo>
                    <a:pt x="138112" y="314325"/>
                  </a:lnTo>
                  <a:lnTo>
                    <a:pt x="200025" y="338137"/>
                  </a:lnTo>
                  <a:lnTo>
                    <a:pt x="538162" y="361950"/>
                  </a:lnTo>
                  <a:lnTo>
                    <a:pt x="519112" y="414337"/>
                  </a:lnTo>
                  <a:lnTo>
                    <a:pt x="476250" y="447675"/>
                  </a:lnTo>
                  <a:lnTo>
                    <a:pt x="390525" y="481012"/>
                  </a:lnTo>
                  <a:lnTo>
                    <a:pt x="357187" y="566737"/>
                  </a:lnTo>
                  <a:lnTo>
                    <a:pt x="304800" y="585787"/>
                  </a:lnTo>
                  <a:lnTo>
                    <a:pt x="347662" y="733425"/>
                  </a:lnTo>
                  <a:lnTo>
                    <a:pt x="433387" y="762000"/>
                  </a:lnTo>
                  <a:lnTo>
                    <a:pt x="423862" y="828675"/>
                  </a:lnTo>
                  <a:lnTo>
                    <a:pt x="385762" y="876300"/>
                  </a:lnTo>
                  <a:lnTo>
                    <a:pt x="366712" y="966787"/>
                  </a:lnTo>
                  <a:lnTo>
                    <a:pt x="347662" y="1076325"/>
                  </a:lnTo>
                  <a:lnTo>
                    <a:pt x="314325" y="1128712"/>
                  </a:lnTo>
                  <a:lnTo>
                    <a:pt x="333375" y="1166812"/>
                  </a:lnTo>
                  <a:lnTo>
                    <a:pt x="400050" y="1038225"/>
                  </a:lnTo>
                  <a:lnTo>
                    <a:pt x="400050" y="957262"/>
                  </a:lnTo>
                  <a:lnTo>
                    <a:pt x="452437" y="909637"/>
                  </a:lnTo>
                  <a:lnTo>
                    <a:pt x="485775" y="928687"/>
                  </a:lnTo>
                  <a:lnTo>
                    <a:pt x="561975" y="881062"/>
                  </a:lnTo>
                  <a:lnTo>
                    <a:pt x="561975" y="781050"/>
                  </a:lnTo>
                  <a:lnTo>
                    <a:pt x="619125" y="638175"/>
                  </a:lnTo>
                  <a:lnTo>
                    <a:pt x="647700" y="614362"/>
                  </a:lnTo>
                  <a:lnTo>
                    <a:pt x="681037" y="523875"/>
                  </a:lnTo>
                  <a:lnTo>
                    <a:pt x="609600" y="509587"/>
                  </a:lnTo>
                  <a:lnTo>
                    <a:pt x="542925" y="519112"/>
                  </a:lnTo>
                  <a:lnTo>
                    <a:pt x="504825" y="452437"/>
                  </a:lnTo>
                  <a:lnTo>
                    <a:pt x="528637" y="371475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5" name="자유형: 도형 114">
              <a:extLst>
                <a:ext uri="{FF2B5EF4-FFF2-40B4-BE49-F238E27FC236}">
                  <a16:creationId xmlns:a16="http://schemas.microsoft.com/office/drawing/2014/main" xmlns="" id="{7201561B-83E7-4FD0-9F2A-C7C44B6CFBA4}"/>
                </a:ext>
              </a:extLst>
            </p:cNvPr>
            <p:cNvSpPr/>
            <p:nvPr/>
          </p:nvSpPr>
          <p:spPr>
            <a:xfrm>
              <a:off x="1019175" y="5043488"/>
              <a:ext cx="80963" cy="123825"/>
            </a:xfrm>
            <a:custGeom>
              <a:avLst/>
              <a:gdLst>
                <a:gd name="connsiteX0" fmla="*/ 0 w 80963"/>
                <a:gd name="connsiteY0" fmla="*/ 0 h 123825"/>
                <a:gd name="connsiteX1" fmla="*/ 80963 w 80963"/>
                <a:gd name="connsiteY1" fmla="*/ 80962 h 123825"/>
                <a:gd name="connsiteX2" fmla="*/ 57150 w 80963"/>
                <a:gd name="connsiteY2" fmla="*/ 123825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3" h="123825">
                  <a:moveTo>
                    <a:pt x="0" y="0"/>
                  </a:moveTo>
                  <a:lnTo>
                    <a:pt x="80963" y="80962"/>
                  </a:lnTo>
                  <a:lnTo>
                    <a:pt x="57150" y="123825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3" name="자유형: 도형 102">
            <a:extLst>
              <a:ext uri="{FF2B5EF4-FFF2-40B4-BE49-F238E27FC236}">
                <a16:creationId xmlns:a16="http://schemas.microsoft.com/office/drawing/2014/main" xmlns="" id="{453CCB73-BB1D-493F-B02A-1ACDD408977F}"/>
              </a:ext>
            </a:extLst>
          </p:cNvPr>
          <p:cNvSpPr/>
          <p:nvPr/>
        </p:nvSpPr>
        <p:spPr>
          <a:xfrm rot="5400000">
            <a:off x="4309352" y="4802553"/>
            <a:ext cx="1091884" cy="522009"/>
          </a:xfrm>
          <a:custGeom>
            <a:avLst/>
            <a:gdLst>
              <a:gd name="connsiteX0" fmla="*/ 4635500 w 4635500"/>
              <a:gd name="connsiteY0" fmla="*/ 2197100 h 2216150"/>
              <a:gd name="connsiteX1" fmla="*/ 4514850 w 4635500"/>
              <a:gd name="connsiteY1" fmla="*/ 2216150 h 2216150"/>
              <a:gd name="connsiteX2" fmla="*/ 4508500 w 4635500"/>
              <a:gd name="connsiteY2" fmla="*/ 2019300 h 2216150"/>
              <a:gd name="connsiteX3" fmla="*/ 4349750 w 4635500"/>
              <a:gd name="connsiteY3" fmla="*/ 1943100 h 2216150"/>
              <a:gd name="connsiteX4" fmla="*/ 4324350 w 4635500"/>
              <a:gd name="connsiteY4" fmla="*/ 1841500 h 2216150"/>
              <a:gd name="connsiteX5" fmla="*/ 4216400 w 4635500"/>
              <a:gd name="connsiteY5" fmla="*/ 1778000 h 2216150"/>
              <a:gd name="connsiteX6" fmla="*/ 4248150 w 4635500"/>
              <a:gd name="connsiteY6" fmla="*/ 1600200 h 2216150"/>
              <a:gd name="connsiteX7" fmla="*/ 4248150 w 4635500"/>
              <a:gd name="connsiteY7" fmla="*/ 1130300 h 2216150"/>
              <a:gd name="connsiteX8" fmla="*/ 4292600 w 4635500"/>
              <a:gd name="connsiteY8" fmla="*/ 1060450 h 2216150"/>
              <a:gd name="connsiteX9" fmla="*/ 4216400 w 4635500"/>
              <a:gd name="connsiteY9" fmla="*/ 736600 h 2216150"/>
              <a:gd name="connsiteX10" fmla="*/ 4171950 w 4635500"/>
              <a:gd name="connsiteY10" fmla="*/ 704850 h 2216150"/>
              <a:gd name="connsiteX11" fmla="*/ 4267200 w 4635500"/>
              <a:gd name="connsiteY11" fmla="*/ 355600 h 2216150"/>
              <a:gd name="connsiteX12" fmla="*/ 4318000 w 4635500"/>
              <a:gd name="connsiteY12" fmla="*/ 260350 h 2216150"/>
              <a:gd name="connsiteX13" fmla="*/ 4298950 w 4635500"/>
              <a:gd name="connsiteY13" fmla="*/ 127000 h 2216150"/>
              <a:gd name="connsiteX14" fmla="*/ 4171950 w 4635500"/>
              <a:gd name="connsiteY14" fmla="*/ 82550 h 2216150"/>
              <a:gd name="connsiteX15" fmla="*/ 3956050 w 4635500"/>
              <a:gd name="connsiteY15" fmla="*/ 101600 h 2216150"/>
              <a:gd name="connsiteX16" fmla="*/ 3848100 w 4635500"/>
              <a:gd name="connsiteY16" fmla="*/ 152400 h 2216150"/>
              <a:gd name="connsiteX17" fmla="*/ 3816350 w 4635500"/>
              <a:gd name="connsiteY17" fmla="*/ 228600 h 2216150"/>
              <a:gd name="connsiteX18" fmla="*/ 3752850 w 4635500"/>
              <a:gd name="connsiteY18" fmla="*/ 463550 h 2216150"/>
              <a:gd name="connsiteX19" fmla="*/ 3676650 w 4635500"/>
              <a:gd name="connsiteY19" fmla="*/ 571500 h 2216150"/>
              <a:gd name="connsiteX20" fmla="*/ 3638550 w 4635500"/>
              <a:gd name="connsiteY20" fmla="*/ 565150 h 2216150"/>
              <a:gd name="connsiteX21" fmla="*/ 3613150 w 4635500"/>
              <a:gd name="connsiteY21" fmla="*/ 450850 h 2216150"/>
              <a:gd name="connsiteX22" fmla="*/ 3517900 w 4635500"/>
              <a:gd name="connsiteY22" fmla="*/ 419100 h 2216150"/>
              <a:gd name="connsiteX23" fmla="*/ 3429000 w 4635500"/>
              <a:gd name="connsiteY23" fmla="*/ 463550 h 2216150"/>
              <a:gd name="connsiteX24" fmla="*/ 3359150 w 4635500"/>
              <a:gd name="connsiteY24" fmla="*/ 400050 h 2216150"/>
              <a:gd name="connsiteX25" fmla="*/ 3098800 w 4635500"/>
              <a:gd name="connsiteY25" fmla="*/ 393700 h 2216150"/>
              <a:gd name="connsiteX26" fmla="*/ 3086100 w 4635500"/>
              <a:gd name="connsiteY26" fmla="*/ 114300 h 2216150"/>
              <a:gd name="connsiteX27" fmla="*/ 3079750 w 4635500"/>
              <a:gd name="connsiteY27" fmla="*/ 0 h 2216150"/>
              <a:gd name="connsiteX28" fmla="*/ 3041650 w 4635500"/>
              <a:gd name="connsiteY28" fmla="*/ 19050 h 2216150"/>
              <a:gd name="connsiteX29" fmla="*/ 2965450 w 4635500"/>
              <a:gd name="connsiteY29" fmla="*/ 88900 h 2216150"/>
              <a:gd name="connsiteX30" fmla="*/ 2876550 w 4635500"/>
              <a:gd name="connsiteY30" fmla="*/ 107950 h 2216150"/>
              <a:gd name="connsiteX31" fmla="*/ 2768600 w 4635500"/>
              <a:gd name="connsiteY31" fmla="*/ 203200 h 2216150"/>
              <a:gd name="connsiteX32" fmla="*/ 2654300 w 4635500"/>
              <a:gd name="connsiteY32" fmla="*/ 622300 h 2216150"/>
              <a:gd name="connsiteX33" fmla="*/ 2540000 w 4635500"/>
              <a:gd name="connsiteY33" fmla="*/ 965200 h 2216150"/>
              <a:gd name="connsiteX34" fmla="*/ 2387600 w 4635500"/>
              <a:gd name="connsiteY34" fmla="*/ 952500 h 2216150"/>
              <a:gd name="connsiteX35" fmla="*/ 2241550 w 4635500"/>
              <a:gd name="connsiteY35" fmla="*/ 984250 h 2216150"/>
              <a:gd name="connsiteX36" fmla="*/ 2044700 w 4635500"/>
              <a:gd name="connsiteY36" fmla="*/ 927100 h 2216150"/>
              <a:gd name="connsiteX37" fmla="*/ 1689100 w 4635500"/>
              <a:gd name="connsiteY37" fmla="*/ 755650 h 2216150"/>
              <a:gd name="connsiteX38" fmla="*/ 1619250 w 4635500"/>
              <a:gd name="connsiteY38" fmla="*/ 876300 h 2216150"/>
              <a:gd name="connsiteX39" fmla="*/ 1416050 w 4635500"/>
              <a:gd name="connsiteY39" fmla="*/ 762000 h 2216150"/>
              <a:gd name="connsiteX40" fmla="*/ 1206500 w 4635500"/>
              <a:gd name="connsiteY40" fmla="*/ 755650 h 2216150"/>
              <a:gd name="connsiteX41" fmla="*/ 1187450 w 4635500"/>
              <a:gd name="connsiteY41" fmla="*/ 831850 h 2216150"/>
              <a:gd name="connsiteX42" fmla="*/ 1104900 w 4635500"/>
              <a:gd name="connsiteY42" fmla="*/ 711200 h 2216150"/>
              <a:gd name="connsiteX43" fmla="*/ 812800 w 4635500"/>
              <a:gd name="connsiteY43" fmla="*/ 685800 h 2216150"/>
              <a:gd name="connsiteX44" fmla="*/ 787400 w 4635500"/>
              <a:gd name="connsiteY44" fmla="*/ 609600 h 2216150"/>
              <a:gd name="connsiteX45" fmla="*/ 717550 w 4635500"/>
              <a:gd name="connsiteY45" fmla="*/ 501650 h 2216150"/>
              <a:gd name="connsiteX46" fmla="*/ 488950 w 4635500"/>
              <a:gd name="connsiteY46" fmla="*/ 527050 h 2216150"/>
              <a:gd name="connsiteX47" fmla="*/ 336550 w 4635500"/>
              <a:gd name="connsiteY47" fmla="*/ 438150 h 2216150"/>
              <a:gd name="connsiteX48" fmla="*/ 152400 w 4635500"/>
              <a:gd name="connsiteY48" fmla="*/ 425450 h 2216150"/>
              <a:gd name="connsiteX49" fmla="*/ 95250 w 4635500"/>
              <a:gd name="connsiteY49" fmla="*/ 552450 h 2216150"/>
              <a:gd name="connsiteX50" fmla="*/ 0 w 4635500"/>
              <a:gd name="connsiteY50" fmla="*/ 596900 h 221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4635500" h="2216150">
                <a:moveTo>
                  <a:pt x="4635500" y="2197100"/>
                </a:moveTo>
                <a:lnTo>
                  <a:pt x="4514850" y="2216150"/>
                </a:lnTo>
                <a:lnTo>
                  <a:pt x="4508500" y="2019300"/>
                </a:lnTo>
                <a:lnTo>
                  <a:pt x="4349750" y="1943100"/>
                </a:lnTo>
                <a:lnTo>
                  <a:pt x="4324350" y="1841500"/>
                </a:lnTo>
                <a:lnTo>
                  <a:pt x="4216400" y="1778000"/>
                </a:lnTo>
                <a:lnTo>
                  <a:pt x="4248150" y="1600200"/>
                </a:lnTo>
                <a:lnTo>
                  <a:pt x="4248150" y="1130300"/>
                </a:lnTo>
                <a:lnTo>
                  <a:pt x="4292600" y="1060450"/>
                </a:lnTo>
                <a:lnTo>
                  <a:pt x="4216400" y="736600"/>
                </a:lnTo>
                <a:lnTo>
                  <a:pt x="4171950" y="704850"/>
                </a:lnTo>
                <a:lnTo>
                  <a:pt x="4267200" y="355600"/>
                </a:lnTo>
                <a:lnTo>
                  <a:pt x="4318000" y="260350"/>
                </a:lnTo>
                <a:lnTo>
                  <a:pt x="4298950" y="127000"/>
                </a:lnTo>
                <a:lnTo>
                  <a:pt x="4171950" y="82550"/>
                </a:lnTo>
                <a:lnTo>
                  <a:pt x="3956050" y="101600"/>
                </a:lnTo>
                <a:lnTo>
                  <a:pt x="3848100" y="152400"/>
                </a:lnTo>
                <a:lnTo>
                  <a:pt x="3816350" y="228600"/>
                </a:lnTo>
                <a:lnTo>
                  <a:pt x="3752850" y="463550"/>
                </a:lnTo>
                <a:lnTo>
                  <a:pt x="3676650" y="571500"/>
                </a:lnTo>
                <a:lnTo>
                  <a:pt x="3638550" y="565150"/>
                </a:lnTo>
                <a:lnTo>
                  <a:pt x="3613150" y="450850"/>
                </a:lnTo>
                <a:lnTo>
                  <a:pt x="3517900" y="419100"/>
                </a:lnTo>
                <a:lnTo>
                  <a:pt x="3429000" y="463550"/>
                </a:lnTo>
                <a:lnTo>
                  <a:pt x="3359150" y="400050"/>
                </a:lnTo>
                <a:lnTo>
                  <a:pt x="3098800" y="393700"/>
                </a:lnTo>
                <a:lnTo>
                  <a:pt x="3086100" y="114300"/>
                </a:lnTo>
                <a:lnTo>
                  <a:pt x="3079750" y="0"/>
                </a:lnTo>
                <a:lnTo>
                  <a:pt x="3041650" y="19050"/>
                </a:lnTo>
                <a:lnTo>
                  <a:pt x="2965450" y="88900"/>
                </a:lnTo>
                <a:lnTo>
                  <a:pt x="2876550" y="107950"/>
                </a:lnTo>
                <a:lnTo>
                  <a:pt x="2768600" y="203200"/>
                </a:lnTo>
                <a:lnTo>
                  <a:pt x="2654300" y="622300"/>
                </a:lnTo>
                <a:lnTo>
                  <a:pt x="2540000" y="965200"/>
                </a:lnTo>
                <a:lnTo>
                  <a:pt x="2387600" y="952500"/>
                </a:lnTo>
                <a:lnTo>
                  <a:pt x="2241550" y="984250"/>
                </a:lnTo>
                <a:lnTo>
                  <a:pt x="2044700" y="927100"/>
                </a:lnTo>
                <a:lnTo>
                  <a:pt x="1689100" y="755650"/>
                </a:lnTo>
                <a:lnTo>
                  <a:pt x="1619250" y="876300"/>
                </a:lnTo>
                <a:lnTo>
                  <a:pt x="1416050" y="762000"/>
                </a:lnTo>
                <a:lnTo>
                  <a:pt x="1206500" y="755650"/>
                </a:lnTo>
                <a:lnTo>
                  <a:pt x="1187450" y="831850"/>
                </a:lnTo>
                <a:lnTo>
                  <a:pt x="1104900" y="711200"/>
                </a:lnTo>
                <a:lnTo>
                  <a:pt x="812800" y="685800"/>
                </a:lnTo>
                <a:lnTo>
                  <a:pt x="787400" y="609600"/>
                </a:lnTo>
                <a:lnTo>
                  <a:pt x="717550" y="501650"/>
                </a:lnTo>
                <a:lnTo>
                  <a:pt x="488950" y="527050"/>
                </a:lnTo>
                <a:lnTo>
                  <a:pt x="336550" y="438150"/>
                </a:lnTo>
                <a:lnTo>
                  <a:pt x="152400" y="425450"/>
                </a:lnTo>
                <a:lnTo>
                  <a:pt x="95250" y="552450"/>
                </a:lnTo>
                <a:lnTo>
                  <a:pt x="0" y="596900"/>
                </a:lnTo>
              </a:path>
            </a:pathLst>
          </a:custGeom>
          <a:noFill/>
          <a:ln>
            <a:solidFill>
              <a:srgbClr val="00FF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5" name="자유형: 도형 104">
            <a:extLst>
              <a:ext uri="{FF2B5EF4-FFF2-40B4-BE49-F238E27FC236}">
                <a16:creationId xmlns:a16="http://schemas.microsoft.com/office/drawing/2014/main" xmlns="" id="{2B2447F6-C09F-4963-86C8-027628CA8155}"/>
              </a:ext>
            </a:extLst>
          </p:cNvPr>
          <p:cNvSpPr/>
          <p:nvPr/>
        </p:nvSpPr>
        <p:spPr>
          <a:xfrm rot="10800000">
            <a:off x="4115563" y="3914856"/>
            <a:ext cx="1289054" cy="956224"/>
          </a:xfrm>
          <a:custGeom>
            <a:avLst/>
            <a:gdLst>
              <a:gd name="connsiteX0" fmla="*/ 3718560 w 3718560"/>
              <a:gd name="connsiteY0" fmla="*/ 2758440 h 2758440"/>
              <a:gd name="connsiteX1" fmla="*/ 3672840 w 3718560"/>
              <a:gd name="connsiteY1" fmla="*/ 2095500 h 2758440"/>
              <a:gd name="connsiteX2" fmla="*/ 3360420 w 3718560"/>
              <a:gd name="connsiteY2" fmla="*/ 2118360 h 2758440"/>
              <a:gd name="connsiteX3" fmla="*/ 2346960 w 3718560"/>
              <a:gd name="connsiteY3" fmla="*/ 1981200 h 2758440"/>
              <a:gd name="connsiteX4" fmla="*/ 2179320 w 3718560"/>
              <a:gd name="connsiteY4" fmla="*/ 2011680 h 2758440"/>
              <a:gd name="connsiteX5" fmla="*/ 2194560 w 3718560"/>
              <a:gd name="connsiteY5" fmla="*/ 2194560 h 2758440"/>
              <a:gd name="connsiteX6" fmla="*/ 2240280 w 3718560"/>
              <a:gd name="connsiteY6" fmla="*/ 2186940 h 2758440"/>
              <a:gd name="connsiteX7" fmla="*/ 2217420 w 3718560"/>
              <a:gd name="connsiteY7" fmla="*/ 1524000 h 2758440"/>
              <a:gd name="connsiteX8" fmla="*/ 1821180 w 3718560"/>
              <a:gd name="connsiteY8" fmla="*/ 1569720 h 2758440"/>
              <a:gd name="connsiteX9" fmla="*/ 1386840 w 3718560"/>
              <a:gd name="connsiteY9" fmla="*/ 1562100 h 2758440"/>
              <a:gd name="connsiteX10" fmla="*/ 1272540 w 3718560"/>
              <a:gd name="connsiteY10" fmla="*/ 1600200 h 2758440"/>
              <a:gd name="connsiteX11" fmla="*/ 876300 w 3718560"/>
              <a:gd name="connsiteY11" fmla="*/ 1600200 h 2758440"/>
              <a:gd name="connsiteX12" fmla="*/ 762000 w 3718560"/>
              <a:gd name="connsiteY12" fmla="*/ 1455420 h 2758440"/>
              <a:gd name="connsiteX13" fmla="*/ 792480 w 3718560"/>
              <a:gd name="connsiteY13" fmla="*/ 1333500 h 2758440"/>
              <a:gd name="connsiteX14" fmla="*/ 640080 w 3718560"/>
              <a:gd name="connsiteY14" fmla="*/ 1341120 h 2758440"/>
              <a:gd name="connsiteX15" fmla="*/ 586740 w 3718560"/>
              <a:gd name="connsiteY15" fmla="*/ 1295400 h 2758440"/>
              <a:gd name="connsiteX16" fmla="*/ 533400 w 3718560"/>
              <a:gd name="connsiteY16" fmla="*/ 1318260 h 2758440"/>
              <a:gd name="connsiteX17" fmla="*/ 487680 w 3718560"/>
              <a:gd name="connsiteY17" fmla="*/ 1402080 h 2758440"/>
              <a:gd name="connsiteX18" fmla="*/ 510540 w 3718560"/>
              <a:gd name="connsiteY18" fmla="*/ 1554480 h 2758440"/>
              <a:gd name="connsiteX19" fmla="*/ 403860 w 3718560"/>
              <a:gd name="connsiteY19" fmla="*/ 1623060 h 2758440"/>
              <a:gd name="connsiteX20" fmla="*/ 182880 w 3718560"/>
              <a:gd name="connsiteY20" fmla="*/ 1600200 h 2758440"/>
              <a:gd name="connsiteX21" fmla="*/ 30480 w 3718560"/>
              <a:gd name="connsiteY21" fmla="*/ 1615440 h 2758440"/>
              <a:gd name="connsiteX22" fmla="*/ 0 w 3718560"/>
              <a:gd name="connsiteY22" fmla="*/ 1524000 h 2758440"/>
              <a:gd name="connsiteX23" fmla="*/ 53340 w 3718560"/>
              <a:gd name="connsiteY23" fmla="*/ 1478280 h 2758440"/>
              <a:gd name="connsiteX24" fmla="*/ 38100 w 3718560"/>
              <a:gd name="connsiteY24" fmla="*/ 1325880 h 2758440"/>
              <a:gd name="connsiteX25" fmla="*/ 106680 w 3718560"/>
              <a:gd name="connsiteY25" fmla="*/ 1234440 h 2758440"/>
              <a:gd name="connsiteX26" fmla="*/ 259080 w 3718560"/>
              <a:gd name="connsiteY26" fmla="*/ 1097280 h 2758440"/>
              <a:gd name="connsiteX27" fmla="*/ 220980 w 3718560"/>
              <a:gd name="connsiteY27" fmla="*/ 1036320 h 2758440"/>
              <a:gd name="connsiteX28" fmla="*/ 342900 w 3718560"/>
              <a:gd name="connsiteY28" fmla="*/ 990600 h 2758440"/>
              <a:gd name="connsiteX29" fmla="*/ 342900 w 3718560"/>
              <a:gd name="connsiteY29" fmla="*/ 838200 h 2758440"/>
              <a:gd name="connsiteX30" fmla="*/ 472440 w 3718560"/>
              <a:gd name="connsiteY30" fmla="*/ 845820 h 2758440"/>
              <a:gd name="connsiteX31" fmla="*/ 525780 w 3718560"/>
              <a:gd name="connsiteY31" fmla="*/ 815340 h 2758440"/>
              <a:gd name="connsiteX32" fmla="*/ 502920 w 3718560"/>
              <a:gd name="connsiteY32" fmla="*/ 632460 h 2758440"/>
              <a:gd name="connsiteX33" fmla="*/ 449580 w 3718560"/>
              <a:gd name="connsiteY33" fmla="*/ 563880 h 2758440"/>
              <a:gd name="connsiteX34" fmla="*/ 457200 w 3718560"/>
              <a:gd name="connsiteY34" fmla="*/ 472440 h 2758440"/>
              <a:gd name="connsiteX35" fmla="*/ 449580 w 3718560"/>
              <a:gd name="connsiteY35" fmla="*/ 327660 h 2758440"/>
              <a:gd name="connsiteX36" fmla="*/ 464820 w 3718560"/>
              <a:gd name="connsiteY36" fmla="*/ 243840 h 2758440"/>
              <a:gd name="connsiteX37" fmla="*/ 434340 w 3718560"/>
              <a:gd name="connsiteY37" fmla="*/ 30480 h 2758440"/>
              <a:gd name="connsiteX38" fmla="*/ 548640 w 3718560"/>
              <a:gd name="connsiteY38" fmla="*/ 0 h 2758440"/>
              <a:gd name="connsiteX39" fmla="*/ 632460 w 3718560"/>
              <a:gd name="connsiteY39" fmla="*/ 137160 h 2758440"/>
              <a:gd name="connsiteX40" fmla="*/ 746760 w 3718560"/>
              <a:gd name="connsiteY40" fmla="*/ 213360 h 2758440"/>
              <a:gd name="connsiteX41" fmla="*/ 800100 w 3718560"/>
              <a:gd name="connsiteY41" fmla="*/ 289560 h 2758440"/>
              <a:gd name="connsiteX42" fmla="*/ 975360 w 3718560"/>
              <a:gd name="connsiteY42" fmla="*/ 327660 h 2758440"/>
              <a:gd name="connsiteX43" fmla="*/ 1005840 w 3718560"/>
              <a:gd name="connsiteY43" fmla="*/ 426720 h 2758440"/>
              <a:gd name="connsiteX44" fmla="*/ 1097280 w 3718560"/>
              <a:gd name="connsiteY44" fmla="*/ 502920 h 2758440"/>
              <a:gd name="connsiteX45" fmla="*/ 1112520 w 3718560"/>
              <a:gd name="connsiteY45" fmla="*/ 678180 h 2758440"/>
              <a:gd name="connsiteX46" fmla="*/ 1036320 w 3718560"/>
              <a:gd name="connsiteY46" fmla="*/ 807720 h 2758440"/>
              <a:gd name="connsiteX47" fmla="*/ 1036320 w 3718560"/>
              <a:gd name="connsiteY47" fmla="*/ 1120140 h 2758440"/>
              <a:gd name="connsiteX0" fmla="*/ 3718560 w 3718560"/>
              <a:gd name="connsiteY0" fmla="*/ 2758440 h 2758440"/>
              <a:gd name="connsiteX1" fmla="*/ 3672840 w 3718560"/>
              <a:gd name="connsiteY1" fmla="*/ 2095500 h 2758440"/>
              <a:gd name="connsiteX2" fmla="*/ 3360420 w 3718560"/>
              <a:gd name="connsiteY2" fmla="*/ 2118360 h 2758440"/>
              <a:gd name="connsiteX3" fmla="*/ 2346960 w 3718560"/>
              <a:gd name="connsiteY3" fmla="*/ 1981200 h 2758440"/>
              <a:gd name="connsiteX4" fmla="*/ 2179320 w 3718560"/>
              <a:gd name="connsiteY4" fmla="*/ 2011680 h 2758440"/>
              <a:gd name="connsiteX5" fmla="*/ 2194560 w 3718560"/>
              <a:gd name="connsiteY5" fmla="*/ 2194560 h 2758440"/>
              <a:gd name="connsiteX6" fmla="*/ 2240280 w 3718560"/>
              <a:gd name="connsiteY6" fmla="*/ 2186940 h 2758440"/>
              <a:gd name="connsiteX7" fmla="*/ 2217420 w 3718560"/>
              <a:gd name="connsiteY7" fmla="*/ 1524000 h 2758440"/>
              <a:gd name="connsiteX8" fmla="*/ 1821180 w 3718560"/>
              <a:gd name="connsiteY8" fmla="*/ 1569720 h 2758440"/>
              <a:gd name="connsiteX9" fmla="*/ 1386840 w 3718560"/>
              <a:gd name="connsiteY9" fmla="*/ 1562100 h 2758440"/>
              <a:gd name="connsiteX10" fmla="*/ 1272540 w 3718560"/>
              <a:gd name="connsiteY10" fmla="*/ 1600200 h 2758440"/>
              <a:gd name="connsiteX11" fmla="*/ 876300 w 3718560"/>
              <a:gd name="connsiteY11" fmla="*/ 1600200 h 2758440"/>
              <a:gd name="connsiteX12" fmla="*/ 762000 w 3718560"/>
              <a:gd name="connsiteY12" fmla="*/ 1455420 h 2758440"/>
              <a:gd name="connsiteX13" fmla="*/ 792480 w 3718560"/>
              <a:gd name="connsiteY13" fmla="*/ 1333500 h 2758440"/>
              <a:gd name="connsiteX14" fmla="*/ 640080 w 3718560"/>
              <a:gd name="connsiteY14" fmla="*/ 1341120 h 2758440"/>
              <a:gd name="connsiteX15" fmla="*/ 586740 w 3718560"/>
              <a:gd name="connsiteY15" fmla="*/ 1295400 h 2758440"/>
              <a:gd name="connsiteX16" fmla="*/ 533400 w 3718560"/>
              <a:gd name="connsiteY16" fmla="*/ 1318260 h 2758440"/>
              <a:gd name="connsiteX17" fmla="*/ 487680 w 3718560"/>
              <a:gd name="connsiteY17" fmla="*/ 1402080 h 2758440"/>
              <a:gd name="connsiteX18" fmla="*/ 510540 w 3718560"/>
              <a:gd name="connsiteY18" fmla="*/ 1554480 h 2758440"/>
              <a:gd name="connsiteX19" fmla="*/ 403860 w 3718560"/>
              <a:gd name="connsiteY19" fmla="*/ 1623060 h 2758440"/>
              <a:gd name="connsiteX20" fmla="*/ 182880 w 3718560"/>
              <a:gd name="connsiteY20" fmla="*/ 1600200 h 2758440"/>
              <a:gd name="connsiteX21" fmla="*/ 30480 w 3718560"/>
              <a:gd name="connsiteY21" fmla="*/ 1615440 h 2758440"/>
              <a:gd name="connsiteX22" fmla="*/ 0 w 3718560"/>
              <a:gd name="connsiteY22" fmla="*/ 1524000 h 2758440"/>
              <a:gd name="connsiteX23" fmla="*/ 53340 w 3718560"/>
              <a:gd name="connsiteY23" fmla="*/ 1478280 h 2758440"/>
              <a:gd name="connsiteX24" fmla="*/ 38100 w 3718560"/>
              <a:gd name="connsiteY24" fmla="*/ 1325880 h 2758440"/>
              <a:gd name="connsiteX25" fmla="*/ 106680 w 3718560"/>
              <a:gd name="connsiteY25" fmla="*/ 1234440 h 2758440"/>
              <a:gd name="connsiteX26" fmla="*/ 259080 w 3718560"/>
              <a:gd name="connsiteY26" fmla="*/ 1097280 h 2758440"/>
              <a:gd name="connsiteX27" fmla="*/ 220980 w 3718560"/>
              <a:gd name="connsiteY27" fmla="*/ 1036320 h 2758440"/>
              <a:gd name="connsiteX28" fmla="*/ 342900 w 3718560"/>
              <a:gd name="connsiteY28" fmla="*/ 990600 h 2758440"/>
              <a:gd name="connsiteX29" fmla="*/ 342900 w 3718560"/>
              <a:gd name="connsiteY29" fmla="*/ 838200 h 2758440"/>
              <a:gd name="connsiteX30" fmla="*/ 472440 w 3718560"/>
              <a:gd name="connsiteY30" fmla="*/ 845820 h 2758440"/>
              <a:gd name="connsiteX31" fmla="*/ 525780 w 3718560"/>
              <a:gd name="connsiteY31" fmla="*/ 815340 h 2758440"/>
              <a:gd name="connsiteX32" fmla="*/ 502920 w 3718560"/>
              <a:gd name="connsiteY32" fmla="*/ 632460 h 2758440"/>
              <a:gd name="connsiteX33" fmla="*/ 449580 w 3718560"/>
              <a:gd name="connsiteY33" fmla="*/ 563880 h 2758440"/>
              <a:gd name="connsiteX34" fmla="*/ 457200 w 3718560"/>
              <a:gd name="connsiteY34" fmla="*/ 472440 h 2758440"/>
              <a:gd name="connsiteX35" fmla="*/ 449580 w 3718560"/>
              <a:gd name="connsiteY35" fmla="*/ 327660 h 2758440"/>
              <a:gd name="connsiteX36" fmla="*/ 464820 w 3718560"/>
              <a:gd name="connsiteY36" fmla="*/ 243840 h 2758440"/>
              <a:gd name="connsiteX37" fmla="*/ 434340 w 3718560"/>
              <a:gd name="connsiteY37" fmla="*/ 30480 h 2758440"/>
              <a:gd name="connsiteX38" fmla="*/ 548640 w 3718560"/>
              <a:gd name="connsiteY38" fmla="*/ 0 h 2758440"/>
              <a:gd name="connsiteX39" fmla="*/ 632460 w 3718560"/>
              <a:gd name="connsiteY39" fmla="*/ 137160 h 2758440"/>
              <a:gd name="connsiteX40" fmla="*/ 746760 w 3718560"/>
              <a:gd name="connsiteY40" fmla="*/ 213360 h 2758440"/>
              <a:gd name="connsiteX41" fmla="*/ 800100 w 3718560"/>
              <a:gd name="connsiteY41" fmla="*/ 289560 h 2758440"/>
              <a:gd name="connsiteX42" fmla="*/ 975360 w 3718560"/>
              <a:gd name="connsiteY42" fmla="*/ 327660 h 2758440"/>
              <a:gd name="connsiteX43" fmla="*/ 1005840 w 3718560"/>
              <a:gd name="connsiteY43" fmla="*/ 426720 h 2758440"/>
              <a:gd name="connsiteX44" fmla="*/ 1097280 w 3718560"/>
              <a:gd name="connsiteY44" fmla="*/ 502920 h 2758440"/>
              <a:gd name="connsiteX45" fmla="*/ 1112520 w 3718560"/>
              <a:gd name="connsiteY45" fmla="*/ 678180 h 2758440"/>
              <a:gd name="connsiteX46" fmla="*/ 1070667 w 3718560"/>
              <a:gd name="connsiteY46" fmla="*/ 807719 h 2758440"/>
              <a:gd name="connsiteX47" fmla="*/ 1036320 w 3718560"/>
              <a:gd name="connsiteY47" fmla="*/ 1120140 h 2758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718560" h="2758440">
                <a:moveTo>
                  <a:pt x="3718560" y="2758440"/>
                </a:moveTo>
                <a:lnTo>
                  <a:pt x="3672840" y="2095500"/>
                </a:lnTo>
                <a:lnTo>
                  <a:pt x="3360420" y="2118360"/>
                </a:lnTo>
                <a:lnTo>
                  <a:pt x="2346960" y="1981200"/>
                </a:lnTo>
                <a:lnTo>
                  <a:pt x="2179320" y="2011680"/>
                </a:lnTo>
                <a:lnTo>
                  <a:pt x="2194560" y="2194560"/>
                </a:lnTo>
                <a:lnTo>
                  <a:pt x="2240280" y="2186940"/>
                </a:lnTo>
                <a:lnTo>
                  <a:pt x="2217420" y="1524000"/>
                </a:lnTo>
                <a:lnTo>
                  <a:pt x="1821180" y="1569720"/>
                </a:lnTo>
                <a:lnTo>
                  <a:pt x="1386840" y="1562100"/>
                </a:lnTo>
                <a:lnTo>
                  <a:pt x="1272540" y="1600200"/>
                </a:lnTo>
                <a:lnTo>
                  <a:pt x="876300" y="1600200"/>
                </a:lnTo>
                <a:lnTo>
                  <a:pt x="762000" y="1455420"/>
                </a:lnTo>
                <a:lnTo>
                  <a:pt x="792480" y="1333500"/>
                </a:lnTo>
                <a:lnTo>
                  <a:pt x="640080" y="1341120"/>
                </a:lnTo>
                <a:lnTo>
                  <a:pt x="586740" y="1295400"/>
                </a:lnTo>
                <a:lnTo>
                  <a:pt x="533400" y="1318260"/>
                </a:lnTo>
                <a:lnTo>
                  <a:pt x="487680" y="1402080"/>
                </a:lnTo>
                <a:lnTo>
                  <a:pt x="510540" y="1554480"/>
                </a:lnTo>
                <a:lnTo>
                  <a:pt x="403860" y="1623060"/>
                </a:lnTo>
                <a:lnTo>
                  <a:pt x="182880" y="1600200"/>
                </a:lnTo>
                <a:lnTo>
                  <a:pt x="30480" y="1615440"/>
                </a:lnTo>
                <a:lnTo>
                  <a:pt x="0" y="1524000"/>
                </a:lnTo>
                <a:lnTo>
                  <a:pt x="53340" y="1478280"/>
                </a:lnTo>
                <a:lnTo>
                  <a:pt x="38100" y="1325880"/>
                </a:lnTo>
                <a:lnTo>
                  <a:pt x="106680" y="1234440"/>
                </a:lnTo>
                <a:lnTo>
                  <a:pt x="259080" y="1097280"/>
                </a:lnTo>
                <a:lnTo>
                  <a:pt x="220980" y="1036320"/>
                </a:lnTo>
                <a:lnTo>
                  <a:pt x="342900" y="990600"/>
                </a:lnTo>
                <a:lnTo>
                  <a:pt x="342900" y="838200"/>
                </a:lnTo>
                <a:lnTo>
                  <a:pt x="472440" y="845820"/>
                </a:lnTo>
                <a:lnTo>
                  <a:pt x="525780" y="815340"/>
                </a:lnTo>
                <a:lnTo>
                  <a:pt x="502920" y="632460"/>
                </a:lnTo>
                <a:lnTo>
                  <a:pt x="449580" y="563880"/>
                </a:lnTo>
                <a:lnTo>
                  <a:pt x="457200" y="472440"/>
                </a:lnTo>
                <a:lnTo>
                  <a:pt x="449580" y="327660"/>
                </a:lnTo>
                <a:lnTo>
                  <a:pt x="464820" y="243840"/>
                </a:lnTo>
                <a:lnTo>
                  <a:pt x="434340" y="30480"/>
                </a:lnTo>
                <a:lnTo>
                  <a:pt x="548640" y="0"/>
                </a:lnTo>
                <a:lnTo>
                  <a:pt x="632460" y="137160"/>
                </a:lnTo>
                <a:lnTo>
                  <a:pt x="746760" y="213360"/>
                </a:lnTo>
                <a:lnTo>
                  <a:pt x="800100" y="289560"/>
                </a:lnTo>
                <a:lnTo>
                  <a:pt x="975360" y="327660"/>
                </a:lnTo>
                <a:lnTo>
                  <a:pt x="1005840" y="426720"/>
                </a:lnTo>
                <a:lnTo>
                  <a:pt x="1097280" y="502920"/>
                </a:lnTo>
                <a:lnTo>
                  <a:pt x="1112520" y="678180"/>
                </a:lnTo>
                <a:lnTo>
                  <a:pt x="1070667" y="807719"/>
                </a:lnTo>
                <a:cubicBezTo>
                  <a:pt x="1070667" y="911859"/>
                  <a:pt x="1036320" y="1016000"/>
                  <a:pt x="1036320" y="1120140"/>
                </a:cubicBezTo>
              </a:path>
            </a:pathLst>
          </a:custGeom>
          <a:noFill/>
          <a:ln>
            <a:solidFill>
              <a:srgbClr val="00FF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타원 76"/>
          <p:cNvSpPr/>
          <p:nvPr/>
        </p:nvSpPr>
        <p:spPr>
          <a:xfrm>
            <a:off x="4978399" y="4503734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5" name="직선 화살표 연결선 84"/>
          <p:cNvCxnSpPr>
            <a:cxnSpLocks/>
            <a:stCxn id="52" idx="1"/>
          </p:cNvCxnSpPr>
          <p:nvPr/>
        </p:nvCxnSpPr>
        <p:spPr>
          <a:xfrm flipH="1">
            <a:off x="4874014" y="4981535"/>
            <a:ext cx="491653" cy="830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그룹 119">
            <a:extLst>
              <a:ext uri="{FF2B5EF4-FFF2-40B4-BE49-F238E27FC236}">
                <a16:creationId xmlns:a16="http://schemas.microsoft.com/office/drawing/2014/main" xmlns="" id="{D3183C68-448B-4E56-8230-907E0D0DB6D8}"/>
              </a:ext>
            </a:extLst>
          </p:cNvPr>
          <p:cNvGrpSpPr/>
          <p:nvPr/>
        </p:nvGrpSpPr>
        <p:grpSpPr>
          <a:xfrm>
            <a:off x="3827993" y="3088291"/>
            <a:ext cx="504606" cy="377423"/>
            <a:chOff x="2286000" y="-9517"/>
            <a:chExt cx="2333625" cy="1745448"/>
          </a:xfrm>
        </p:grpSpPr>
        <p:sp>
          <p:nvSpPr>
            <p:cNvPr id="121" name="자유형: 도형 120">
              <a:extLst>
                <a:ext uri="{FF2B5EF4-FFF2-40B4-BE49-F238E27FC236}">
                  <a16:creationId xmlns:a16="http://schemas.microsoft.com/office/drawing/2014/main" xmlns="" id="{BDE60F56-76ED-4176-B289-A939FD6F250B}"/>
                </a:ext>
              </a:extLst>
            </p:cNvPr>
            <p:cNvSpPr/>
            <p:nvPr/>
          </p:nvSpPr>
          <p:spPr>
            <a:xfrm>
              <a:off x="2286000" y="-9517"/>
              <a:ext cx="1714209" cy="1004876"/>
            </a:xfrm>
            <a:custGeom>
              <a:avLst/>
              <a:gdLst>
                <a:gd name="connsiteX0" fmla="*/ 1543050 w 1769269"/>
                <a:gd name="connsiteY0" fmla="*/ 9525 h 847725"/>
                <a:gd name="connsiteX1" fmla="*/ 1047750 w 1769269"/>
                <a:gd name="connsiteY1" fmla="*/ 114300 h 847725"/>
                <a:gd name="connsiteX2" fmla="*/ 183356 w 1769269"/>
                <a:gd name="connsiteY2" fmla="*/ 316706 h 847725"/>
                <a:gd name="connsiteX3" fmla="*/ 0 w 1769269"/>
                <a:gd name="connsiteY3" fmla="*/ 407193 h 847725"/>
                <a:gd name="connsiteX4" fmla="*/ 23813 w 1769269"/>
                <a:gd name="connsiteY4" fmla="*/ 419100 h 847725"/>
                <a:gd name="connsiteX5" fmla="*/ 102394 w 1769269"/>
                <a:gd name="connsiteY5" fmla="*/ 452437 h 847725"/>
                <a:gd name="connsiteX6" fmla="*/ 316706 w 1769269"/>
                <a:gd name="connsiteY6" fmla="*/ 626268 h 847725"/>
                <a:gd name="connsiteX7" fmla="*/ 416719 w 1769269"/>
                <a:gd name="connsiteY7" fmla="*/ 659606 h 847725"/>
                <a:gd name="connsiteX8" fmla="*/ 476250 w 1769269"/>
                <a:gd name="connsiteY8" fmla="*/ 654843 h 847725"/>
                <a:gd name="connsiteX9" fmla="*/ 528638 w 1769269"/>
                <a:gd name="connsiteY9" fmla="*/ 692943 h 847725"/>
                <a:gd name="connsiteX10" fmla="*/ 647700 w 1769269"/>
                <a:gd name="connsiteY10" fmla="*/ 702468 h 847725"/>
                <a:gd name="connsiteX11" fmla="*/ 669131 w 1769269"/>
                <a:gd name="connsiteY11" fmla="*/ 776287 h 847725"/>
                <a:gd name="connsiteX12" fmla="*/ 714375 w 1769269"/>
                <a:gd name="connsiteY12" fmla="*/ 773906 h 847725"/>
                <a:gd name="connsiteX13" fmla="*/ 735806 w 1769269"/>
                <a:gd name="connsiteY13" fmla="*/ 766762 h 847725"/>
                <a:gd name="connsiteX14" fmla="*/ 802481 w 1769269"/>
                <a:gd name="connsiteY14" fmla="*/ 816768 h 847725"/>
                <a:gd name="connsiteX15" fmla="*/ 895350 w 1769269"/>
                <a:gd name="connsiteY15" fmla="*/ 847725 h 847725"/>
                <a:gd name="connsiteX16" fmla="*/ 1002506 w 1769269"/>
                <a:gd name="connsiteY16" fmla="*/ 840581 h 847725"/>
                <a:gd name="connsiteX17" fmla="*/ 1038225 w 1769269"/>
                <a:gd name="connsiteY17" fmla="*/ 809625 h 847725"/>
                <a:gd name="connsiteX18" fmla="*/ 1154906 w 1769269"/>
                <a:gd name="connsiteY18" fmla="*/ 790575 h 847725"/>
                <a:gd name="connsiteX19" fmla="*/ 1243013 w 1769269"/>
                <a:gd name="connsiteY19" fmla="*/ 757237 h 847725"/>
                <a:gd name="connsiteX20" fmla="*/ 1295400 w 1769269"/>
                <a:gd name="connsiteY20" fmla="*/ 726281 h 847725"/>
                <a:gd name="connsiteX21" fmla="*/ 1312069 w 1769269"/>
                <a:gd name="connsiteY21" fmla="*/ 654843 h 847725"/>
                <a:gd name="connsiteX22" fmla="*/ 1297781 w 1769269"/>
                <a:gd name="connsiteY22" fmla="*/ 561975 h 847725"/>
                <a:gd name="connsiteX23" fmla="*/ 1226344 w 1769269"/>
                <a:gd name="connsiteY23" fmla="*/ 445293 h 847725"/>
                <a:gd name="connsiteX24" fmla="*/ 1233488 w 1769269"/>
                <a:gd name="connsiteY24" fmla="*/ 423862 h 847725"/>
                <a:gd name="connsiteX25" fmla="*/ 1319213 w 1769269"/>
                <a:gd name="connsiteY25" fmla="*/ 359568 h 847725"/>
                <a:gd name="connsiteX26" fmla="*/ 1397794 w 1769269"/>
                <a:gd name="connsiteY26" fmla="*/ 290512 h 847725"/>
                <a:gd name="connsiteX27" fmla="*/ 1431131 w 1769269"/>
                <a:gd name="connsiteY27" fmla="*/ 202406 h 847725"/>
                <a:gd name="connsiteX28" fmla="*/ 1571625 w 1769269"/>
                <a:gd name="connsiteY28" fmla="*/ 104775 h 847725"/>
                <a:gd name="connsiteX29" fmla="*/ 1604963 w 1769269"/>
                <a:gd name="connsiteY29" fmla="*/ 95250 h 847725"/>
                <a:gd name="connsiteX30" fmla="*/ 1769269 w 1769269"/>
                <a:gd name="connsiteY30" fmla="*/ 19050 h 847725"/>
                <a:gd name="connsiteX31" fmla="*/ 1769269 w 1769269"/>
                <a:gd name="connsiteY31" fmla="*/ 0 h 847725"/>
                <a:gd name="connsiteX32" fmla="*/ 1543050 w 1769269"/>
                <a:gd name="connsiteY32" fmla="*/ 9525 h 847725"/>
                <a:gd name="connsiteX0" fmla="*/ 1543050 w 1769269"/>
                <a:gd name="connsiteY0" fmla="*/ 9525 h 847725"/>
                <a:gd name="connsiteX1" fmla="*/ 1047750 w 1769269"/>
                <a:gd name="connsiteY1" fmla="*/ 114300 h 847725"/>
                <a:gd name="connsiteX2" fmla="*/ 183356 w 1769269"/>
                <a:gd name="connsiteY2" fmla="*/ 316706 h 847725"/>
                <a:gd name="connsiteX3" fmla="*/ 0 w 1769269"/>
                <a:gd name="connsiteY3" fmla="*/ 407193 h 847725"/>
                <a:gd name="connsiteX4" fmla="*/ 23813 w 1769269"/>
                <a:gd name="connsiteY4" fmla="*/ 419100 h 847725"/>
                <a:gd name="connsiteX5" fmla="*/ 102394 w 1769269"/>
                <a:gd name="connsiteY5" fmla="*/ 452437 h 847725"/>
                <a:gd name="connsiteX6" fmla="*/ 316706 w 1769269"/>
                <a:gd name="connsiteY6" fmla="*/ 626268 h 847725"/>
                <a:gd name="connsiteX7" fmla="*/ 416719 w 1769269"/>
                <a:gd name="connsiteY7" fmla="*/ 659606 h 847725"/>
                <a:gd name="connsiteX8" fmla="*/ 476250 w 1769269"/>
                <a:gd name="connsiteY8" fmla="*/ 654843 h 847725"/>
                <a:gd name="connsiteX9" fmla="*/ 528638 w 1769269"/>
                <a:gd name="connsiteY9" fmla="*/ 692943 h 847725"/>
                <a:gd name="connsiteX10" fmla="*/ 647700 w 1769269"/>
                <a:gd name="connsiteY10" fmla="*/ 702468 h 847725"/>
                <a:gd name="connsiteX11" fmla="*/ 669131 w 1769269"/>
                <a:gd name="connsiteY11" fmla="*/ 776287 h 847725"/>
                <a:gd name="connsiteX12" fmla="*/ 714375 w 1769269"/>
                <a:gd name="connsiteY12" fmla="*/ 773906 h 847725"/>
                <a:gd name="connsiteX13" fmla="*/ 735806 w 1769269"/>
                <a:gd name="connsiteY13" fmla="*/ 766762 h 847725"/>
                <a:gd name="connsiteX14" fmla="*/ 802481 w 1769269"/>
                <a:gd name="connsiteY14" fmla="*/ 816768 h 847725"/>
                <a:gd name="connsiteX15" fmla="*/ 895350 w 1769269"/>
                <a:gd name="connsiteY15" fmla="*/ 847725 h 847725"/>
                <a:gd name="connsiteX16" fmla="*/ 1002506 w 1769269"/>
                <a:gd name="connsiteY16" fmla="*/ 840581 h 847725"/>
                <a:gd name="connsiteX17" fmla="*/ 1038225 w 1769269"/>
                <a:gd name="connsiteY17" fmla="*/ 809625 h 847725"/>
                <a:gd name="connsiteX18" fmla="*/ 1154906 w 1769269"/>
                <a:gd name="connsiteY18" fmla="*/ 790575 h 847725"/>
                <a:gd name="connsiteX19" fmla="*/ 1243013 w 1769269"/>
                <a:gd name="connsiteY19" fmla="*/ 757237 h 847725"/>
                <a:gd name="connsiteX20" fmla="*/ 1295400 w 1769269"/>
                <a:gd name="connsiteY20" fmla="*/ 726281 h 847725"/>
                <a:gd name="connsiteX21" fmla="*/ 1312069 w 1769269"/>
                <a:gd name="connsiteY21" fmla="*/ 654843 h 847725"/>
                <a:gd name="connsiteX22" fmla="*/ 1297781 w 1769269"/>
                <a:gd name="connsiteY22" fmla="*/ 561975 h 847725"/>
                <a:gd name="connsiteX23" fmla="*/ 1226344 w 1769269"/>
                <a:gd name="connsiteY23" fmla="*/ 445293 h 847725"/>
                <a:gd name="connsiteX24" fmla="*/ 1233488 w 1769269"/>
                <a:gd name="connsiteY24" fmla="*/ 423862 h 847725"/>
                <a:gd name="connsiteX25" fmla="*/ 1285876 w 1769269"/>
                <a:gd name="connsiteY25" fmla="*/ 340518 h 847725"/>
                <a:gd name="connsiteX26" fmla="*/ 1397794 w 1769269"/>
                <a:gd name="connsiteY26" fmla="*/ 290512 h 847725"/>
                <a:gd name="connsiteX27" fmla="*/ 1431131 w 1769269"/>
                <a:gd name="connsiteY27" fmla="*/ 202406 h 847725"/>
                <a:gd name="connsiteX28" fmla="*/ 1571625 w 1769269"/>
                <a:gd name="connsiteY28" fmla="*/ 104775 h 847725"/>
                <a:gd name="connsiteX29" fmla="*/ 1604963 w 1769269"/>
                <a:gd name="connsiteY29" fmla="*/ 95250 h 847725"/>
                <a:gd name="connsiteX30" fmla="*/ 1769269 w 1769269"/>
                <a:gd name="connsiteY30" fmla="*/ 19050 h 847725"/>
                <a:gd name="connsiteX31" fmla="*/ 1769269 w 1769269"/>
                <a:gd name="connsiteY31" fmla="*/ 0 h 847725"/>
                <a:gd name="connsiteX32" fmla="*/ 1543050 w 1769269"/>
                <a:gd name="connsiteY32" fmla="*/ 9525 h 847725"/>
                <a:gd name="connsiteX0" fmla="*/ 1543050 w 1769269"/>
                <a:gd name="connsiteY0" fmla="*/ 9525 h 847725"/>
                <a:gd name="connsiteX1" fmla="*/ 1047750 w 1769269"/>
                <a:gd name="connsiteY1" fmla="*/ 114300 h 847725"/>
                <a:gd name="connsiteX2" fmla="*/ 183356 w 1769269"/>
                <a:gd name="connsiteY2" fmla="*/ 316706 h 847725"/>
                <a:gd name="connsiteX3" fmla="*/ 0 w 1769269"/>
                <a:gd name="connsiteY3" fmla="*/ 407193 h 847725"/>
                <a:gd name="connsiteX4" fmla="*/ 23813 w 1769269"/>
                <a:gd name="connsiteY4" fmla="*/ 419100 h 847725"/>
                <a:gd name="connsiteX5" fmla="*/ 102394 w 1769269"/>
                <a:gd name="connsiteY5" fmla="*/ 452437 h 847725"/>
                <a:gd name="connsiteX6" fmla="*/ 316706 w 1769269"/>
                <a:gd name="connsiteY6" fmla="*/ 626268 h 847725"/>
                <a:gd name="connsiteX7" fmla="*/ 416719 w 1769269"/>
                <a:gd name="connsiteY7" fmla="*/ 659606 h 847725"/>
                <a:gd name="connsiteX8" fmla="*/ 476250 w 1769269"/>
                <a:gd name="connsiteY8" fmla="*/ 654843 h 847725"/>
                <a:gd name="connsiteX9" fmla="*/ 528638 w 1769269"/>
                <a:gd name="connsiteY9" fmla="*/ 692943 h 847725"/>
                <a:gd name="connsiteX10" fmla="*/ 647700 w 1769269"/>
                <a:gd name="connsiteY10" fmla="*/ 702468 h 847725"/>
                <a:gd name="connsiteX11" fmla="*/ 669131 w 1769269"/>
                <a:gd name="connsiteY11" fmla="*/ 776287 h 847725"/>
                <a:gd name="connsiteX12" fmla="*/ 714375 w 1769269"/>
                <a:gd name="connsiteY12" fmla="*/ 773906 h 847725"/>
                <a:gd name="connsiteX13" fmla="*/ 735806 w 1769269"/>
                <a:gd name="connsiteY13" fmla="*/ 766762 h 847725"/>
                <a:gd name="connsiteX14" fmla="*/ 802481 w 1769269"/>
                <a:gd name="connsiteY14" fmla="*/ 816768 h 847725"/>
                <a:gd name="connsiteX15" fmla="*/ 895350 w 1769269"/>
                <a:gd name="connsiteY15" fmla="*/ 847725 h 847725"/>
                <a:gd name="connsiteX16" fmla="*/ 1002506 w 1769269"/>
                <a:gd name="connsiteY16" fmla="*/ 840581 h 847725"/>
                <a:gd name="connsiteX17" fmla="*/ 1038225 w 1769269"/>
                <a:gd name="connsiteY17" fmla="*/ 809625 h 847725"/>
                <a:gd name="connsiteX18" fmla="*/ 1154906 w 1769269"/>
                <a:gd name="connsiteY18" fmla="*/ 790575 h 847725"/>
                <a:gd name="connsiteX19" fmla="*/ 1243013 w 1769269"/>
                <a:gd name="connsiteY19" fmla="*/ 757237 h 847725"/>
                <a:gd name="connsiteX20" fmla="*/ 1295400 w 1769269"/>
                <a:gd name="connsiteY20" fmla="*/ 726281 h 847725"/>
                <a:gd name="connsiteX21" fmla="*/ 1312069 w 1769269"/>
                <a:gd name="connsiteY21" fmla="*/ 654843 h 847725"/>
                <a:gd name="connsiteX22" fmla="*/ 1297781 w 1769269"/>
                <a:gd name="connsiteY22" fmla="*/ 561975 h 847725"/>
                <a:gd name="connsiteX23" fmla="*/ 1226344 w 1769269"/>
                <a:gd name="connsiteY23" fmla="*/ 445293 h 847725"/>
                <a:gd name="connsiteX24" fmla="*/ 1233488 w 1769269"/>
                <a:gd name="connsiteY24" fmla="*/ 423862 h 847725"/>
                <a:gd name="connsiteX25" fmla="*/ 1285876 w 1769269"/>
                <a:gd name="connsiteY25" fmla="*/ 340518 h 847725"/>
                <a:gd name="connsiteX26" fmla="*/ 1397794 w 1769269"/>
                <a:gd name="connsiteY26" fmla="*/ 290512 h 847725"/>
                <a:gd name="connsiteX27" fmla="*/ 1395413 w 1769269"/>
                <a:gd name="connsiteY27" fmla="*/ 200025 h 847725"/>
                <a:gd name="connsiteX28" fmla="*/ 1571625 w 1769269"/>
                <a:gd name="connsiteY28" fmla="*/ 104775 h 847725"/>
                <a:gd name="connsiteX29" fmla="*/ 1604963 w 1769269"/>
                <a:gd name="connsiteY29" fmla="*/ 95250 h 847725"/>
                <a:gd name="connsiteX30" fmla="*/ 1769269 w 1769269"/>
                <a:gd name="connsiteY30" fmla="*/ 19050 h 847725"/>
                <a:gd name="connsiteX31" fmla="*/ 1769269 w 1769269"/>
                <a:gd name="connsiteY31" fmla="*/ 0 h 847725"/>
                <a:gd name="connsiteX32" fmla="*/ 1543050 w 1769269"/>
                <a:gd name="connsiteY32" fmla="*/ 9525 h 847725"/>
                <a:gd name="connsiteX0" fmla="*/ 1543050 w 1769269"/>
                <a:gd name="connsiteY0" fmla="*/ 9525 h 847725"/>
                <a:gd name="connsiteX1" fmla="*/ 1014712 w 1769269"/>
                <a:gd name="connsiteY1" fmla="*/ 26199 h 847725"/>
                <a:gd name="connsiteX2" fmla="*/ 183356 w 1769269"/>
                <a:gd name="connsiteY2" fmla="*/ 316706 h 847725"/>
                <a:gd name="connsiteX3" fmla="*/ 0 w 1769269"/>
                <a:gd name="connsiteY3" fmla="*/ 407193 h 847725"/>
                <a:gd name="connsiteX4" fmla="*/ 23813 w 1769269"/>
                <a:gd name="connsiteY4" fmla="*/ 419100 h 847725"/>
                <a:gd name="connsiteX5" fmla="*/ 102394 w 1769269"/>
                <a:gd name="connsiteY5" fmla="*/ 452437 h 847725"/>
                <a:gd name="connsiteX6" fmla="*/ 316706 w 1769269"/>
                <a:gd name="connsiteY6" fmla="*/ 626268 h 847725"/>
                <a:gd name="connsiteX7" fmla="*/ 416719 w 1769269"/>
                <a:gd name="connsiteY7" fmla="*/ 659606 h 847725"/>
                <a:gd name="connsiteX8" fmla="*/ 476250 w 1769269"/>
                <a:gd name="connsiteY8" fmla="*/ 654843 h 847725"/>
                <a:gd name="connsiteX9" fmla="*/ 528638 w 1769269"/>
                <a:gd name="connsiteY9" fmla="*/ 692943 h 847725"/>
                <a:gd name="connsiteX10" fmla="*/ 647700 w 1769269"/>
                <a:gd name="connsiteY10" fmla="*/ 702468 h 847725"/>
                <a:gd name="connsiteX11" fmla="*/ 669131 w 1769269"/>
                <a:gd name="connsiteY11" fmla="*/ 776287 h 847725"/>
                <a:gd name="connsiteX12" fmla="*/ 714375 w 1769269"/>
                <a:gd name="connsiteY12" fmla="*/ 773906 h 847725"/>
                <a:gd name="connsiteX13" fmla="*/ 735806 w 1769269"/>
                <a:gd name="connsiteY13" fmla="*/ 766762 h 847725"/>
                <a:gd name="connsiteX14" fmla="*/ 802481 w 1769269"/>
                <a:gd name="connsiteY14" fmla="*/ 816768 h 847725"/>
                <a:gd name="connsiteX15" fmla="*/ 895350 w 1769269"/>
                <a:gd name="connsiteY15" fmla="*/ 847725 h 847725"/>
                <a:gd name="connsiteX16" fmla="*/ 1002506 w 1769269"/>
                <a:gd name="connsiteY16" fmla="*/ 840581 h 847725"/>
                <a:gd name="connsiteX17" fmla="*/ 1038225 w 1769269"/>
                <a:gd name="connsiteY17" fmla="*/ 809625 h 847725"/>
                <a:gd name="connsiteX18" fmla="*/ 1154906 w 1769269"/>
                <a:gd name="connsiteY18" fmla="*/ 790575 h 847725"/>
                <a:gd name="connsiteX19" fmla="*/ 1243013 w 1769269"/>
                <a:gd name="connsiteY19" fmla="*/ 757237 h 847725"/>
                <a:gd name="connsiteX20" fmla="*/ 1295400 w 1769269"/>
                <a:gd name="connsiteY20" fmla="*/ 726281 h 847725"/>
                <a:gd name="connsiteX21" fmla="*/ 1312069 w 1769269"/>
                <a:gd name="connsiteY21" fmla="*/ 654843 h 847725"/>
                <a:gd name="connsiteX22" fmla="*/ 1297781 w 1769269"/>
                <a:gd name="connsiteY22" fmla="*/ 561975 h 847725"/>
                <a:gd name="connsiteX23" fmla="*/ 1226344 w 1769269"/>
                <a:gd name="connsiteY23" fmla="*/ 445293 h 847725"/>
                <a:gd name="connsiteX24" fmla="*/ 1233488 w 1769269"/>
                <a:gd name="connsiteY24" fmla="*/ 423862 h 847725"/>
                <a:gd name="connsiteX25" fmla="*/ 1285876 w 1769269"/>
                <a:gd name="connsiteY25" fmla="*/ 340518 h 847725"/>
                <a:gd name="connsiteX26" fmla="*/ 1397794 w 1769269"/>
                <a:gd name="connsiteY26" fmla="*/ 290512 h 847725"/>
                <a:gd name="connsiteX27" fmla="*/ 1395413 w 1769269"/>
                <a:gd name="connsiteY27" fmla="*/ 200025 h 847725"/>
                <a:gd name="connsiteX28" fmla="*/ 1571625 w 1769269"/>
                <a:gd name="connsiteY28" fmla="*/ 104775 h 847725"/>
                <a:gd name="connsiteX29" fmla="*/ 1604963 w 1769269"/>
                <a:gd name="connsiteY29" fmla="*/ 95250 h 847725"/>
                <a:gd name="connsiteX30" fmla="*/ 1769269 w 1769269"/>
                <a:gd name="connsiteY30" fmla="*/ 19050 h 847725"/>
                <a:gd name="connsiteX31" fmla="*/ 1769269 w 1769269"/>
                <a:gd name="connsiteY31" fmla="*/ 0 h 847725"/>
                <a:gd name="connsiteX32" fmla="*/ 1543050 w 1769269"/>
                <a:gd name="connsiteY32" fmla="*/ 9525 h 847725"/>
                <a:gd name="connsiteX0" fmla="*/ 1476978 w 1769269"/>
                <a:gd name="connsiteY0" fmla="*/ 0 h 981359"/>
                <a:gd name="connsiteX1" fmla="*/ 1014712 w 1769269"/>
                <a:gd name="connsiteY1" fmla="*/ 159833 h 981359"/>
                <a:gd name="connsiteX2" fmla="*/ 183356 w 1769269"/>
                <a:gd name="connsiteY2" fmla="*/ 450340 h 981359"/>
                <a:gd name="connsiteX3" fmla="*/ 0 w 1769269"/>
                <a:gd name="connsiteY3" fmla="*/ 540827 h 981359"/>
                <a:gd name="connsiteX4" fmla="*/ 23813 w 1769269"/>
                <a:gd name="connsiteY4" fmla="*/ 552734 h 981359"/>
                <a:gd name="connsiteX5" fmla="*/ 102394 w 1769269"/>
                <a:gd name="connsiteY5" fmla="*/ 586071 h 981359"/>
                <a:gd name="connsiteX6" fmla="*/ 316706 w 1769269"/>
                <a:gd name="connsiteY6" fmla="*/ 759902 h 981359"/>
                <a:gd name="connsiteX7" fmla="*/ 416719 w 1769269"/>
                <a:gd name="connsiteY7" fmla="*/ 793240 h 981359"/>
                <a:gd name="connsiteX8" fmla="*/ 476250 w 1769269"/>
                <a:gd name="connsiteY8" fmla="*/ 788477 h 981359"/>
                <a:gd name="connsiteX9" fmla="*/ 528638 w 1769269"/>
                <a:gd name="connsiteY9" fmla="*/ 826577 h 981359"/>
                <a:gd name="connsiteX10" fmla="*/ 647700 w 1769269"/>
                <a:gd name="connsiteY10" fmla="*/ 836102 h 981359"/>
                <a:gd name="connsiteX11" fmla="*/ 669131 w 1769269"/>
                <a:gd name="connsiteY11" fmla="*/ 909921 h 981359"/>
                <a:gd name="connsiteX12" fmla="*/ 714375 w 1769269"/>
                <a:gd name="connsiteY12" fmla="*/ 907540 h 981359"/>
                <a:gd name="connsiteX13" fmla="*/ 735806 w 1769269"/>
                <a:gd name="connsiteY13" fmla="*/ 900396 h 981359"/>
                <a:gd name="connsiteX14" fmla="*/ 802481 w 1769269"/>
                <a:gd name="connsiteY14" fmla="*/ 950402 h 981359"/>
                <a:gd name="connsiteX15" fmla="*/ 895350 w 1769269"/>
                <a:gd name="connsiteY15" fmla="*/ 981359 h 981359"/>
                <a:gd name="connsiteX16" fmla="*/ 1002506 w 1769269"/>
                <a:gd name="connsiteY16" fmla="*/ 974215 h 981359"/>
                <a:gd name="connsiteX17" fmla="*/ 1038225 w 1769269"/>
                <a:gd name="connsiteY17" fmla="*/ 943259 h 981359"/>
                <a:gd name="connsiteX18" fmla="*/ 1154906 w 1769269"/>
                <a:gd name="connsiteY18" fmla="*/ 924209 h 981359"/>
                <a:gd name="connsiteX19" fmla="*/ 1243013 w 1769269"/>
                <a:gd name="connsiteY19" fmla="*/ 890871 h 981359"/>
                <a:gd name="connsiteX20" fmla="*/ 1295400 w 1769269"/>
                <a:gd name="connsiteY20" fmla="*/ 859915 h 981359"/>
                <a:gd name="connsiteX21" fmla="*/ 1312069 w 1769269"/>
                <a:gd name="connsiteY21" fmla="*/ 788477 h 981359"/>
                <a:gd name="connsiteX22" fmla="*/ 1297781 w 1769269"/>
                <a:gd name="connsiteY22" fmla="*/ 695609 h 981359"/>
                <a:gd name="connsiteX23" fmla="*/ 1226344 w 1769269"/>
                <a:gd name="connsiteY23" fmla="*/ 578927 h 981359"/>
                <a:gd name="connsiteX24" fmla="*/ 1233488 w 1769269"/>
                <a:gd name="connsiteY24" fmla="*/ 557496 h 981359"/>
                <a:gd name="connsiteX25" fmla="*/ 1285876 w 1769269"/>
                <a:gd name="connsiteY25" fmla="*/ 474152 h 981359"/>
                <a:gd name="connsiteX26" fmla="*/ 1397794 w 1769269"/>
                <a:gd name="connsiteY26" fmla="*/ 424146 h 981359"/>
                <a:gd name="connsiteX27" fmla="*/ 1395413 w 1769269"/>
                <a:gd name="connsiteY27" fmla="*/ 333659 h 981359"/>
                <a:gd name="connsiteX28" fmla="*/ 1571625 w 1769269"/>
                <a:gd name="connsiteY28" fmla="*/ 238409 h 981359"/>
                <a:gd name="connsiteX29" fmla="*/ 1604963 w 1769269"/>
                <a:gd name="connsiteY29" fmla="*/ 228884 h 981359"/>
                <a:gd name="connsiteX30" fmla="*/ 1769269 w 1769269"/>
                <a:gd name="connsiteY30" fmla="*/ 152684 h 981359"/>
                <a:gd name="connsiteX31" fmla="*/ 1769269 w 1769269"/>
                <a:gd name="connsiteY31" fmla="*/ 133634 h 981359"/>
                <a:gd name="connsiteX32" fmla="*/ 1476978 w 1769269"/>
                <a:gd name="connsiteY32" fmla="*/ 0 h 981359"/>
                <a:gd name="connsiteX0" fmla="*/ 1476978 w 1769269"/>
                <a:gd name="connsiteY0" fmla="*/ 0 h 981359"/>
                <a:gd name="connsiteX1" fmla="*/ 1014712 w 1769269"/>
                <a:gd name="connsiteY1" fmla="*/ 159833 h 981359"/>
                <a:gd name="connsiteX2" fmla="*/ 183356 w 1769269"/>
                <a:gd name="connsiteY2" fmla="*/ 450340 h 981359"/>
                <a:gd name="connsiteX3" fmla="*/ 0 w 1769269"/>
                <a:gd name="connsiteY3" fmla="*/ 540827 h 981359"/>
                <a:gd name="connsiteX4" fmla="*/ 23813 w 1769269"/>
                <a:gd name="connsiteY4" fmla="*/ 552734 h 981359"/>
                <a:gd name="connsiteX5" fmla="*/ 102394 w 1769269"/>
                <a:gd name="connsiteY5" fmla="*/ 586071 h 981359"/>
                <a:gd name="connsiteX6" fmla="*/ 316706 w 1769269"/>
                <a:gd name="connsiteY6" fmla="*/ 759902 h 981359"/>
                <a:gd name="connsiteX7" fmla="*/ 416719 w 1769269"/>
                <a:gd name="connsiteY7" fmla="*/ 793240 h 981359"/>
                <a:gd name="connsiteX8" fmla="*/ 476250 w 1769269"/>
                <a:gd name="connsiteY8" fmla="*/ 788477 h 981359"/>
                <a:gd name="connsiteX9" fmla="*/ 528638 w 1769269"/>
                <a:gd name="connsiteY9" fmla="*/ 826577 h 981359"/>
                <a:gd name="connsiteX10" fmla="*/ 647700 w 1769269"/>
                <a:gd name="connsiteY10" fmla="*/ 836102 h 981359"/>
                <a:gd name="connsiteX11" fmla="*/ 669131 w 1769269"/>
                <a:gd name="connsiteY11" fmla="*/ 909921 h 981359"/>
                <a:gd name="connsiteX12" fmla="*/ 714375 w 1769269"/>
                <a:gd name="connsiteY12" fmla="*/ 907540 h 981359"/>
                <a:gd name="connsiteX13" fmla="*/ 735806 w 1769269"/>
                <a:gd name="connsiteY13" fmla="*/ 900396 h 981359"/>
                <a:gd name="connsiteX14" fmla="*/ 802481 w 1769269"/>
                <a:gd name="connsiteY14" fmla="*/ 950402 h 981359"/>
                <a:gd name="connsiteX15" fmla="*/ 895350 w 1769269"/>
                <a:gd name="connsiteY15" fmla="*/ 981359 h 981359"/>
                <a:gd name="connsiteX16" fmla="*/ 1002506 w 1769269"/>
                <a:gd name="connsiteY16" fmla="*/ 974215 h 981359"/>
                <a:gd name="connsiteX17" fmla="*/ 1038225 w 1769269"/>
                <a:gd name="connsiteY17" fmla="*/ 943259 h 981359"/>
                <a:gd name="connsiteX18" fmla="*/ 1154906 w 1769269"/>
                <a:gd name="connsiteY18" fmla="*/ 924209 h 981359"/>
                <a:gd name="connsiteX19" fmla="*/ 1243013 w 1769269"/>
                <a:gd name="connsiteY19" fmla="*/ 890871 h 981359"/>
                <a:gd name="connsiteX20" fmla="*/ 1295400 w 1769269"/>
                <a:gd name="connsiteY20" fmla="*/ 859915 h 981359"/>
                <a:gd name="connsiteX21" fmla="*/ 1312069 w 1769269"/>
                <a:gd name="connsiteY21" fmla="*/ 788477 h 981359"/>
                <a:gd name="connsiteX22" fmla="*/ 1297781 w 1769269"/>
                <a:gd name="connsiteY22" fmla="*/ 695609 h 981359"/>
                <a:gd name="connsiteX23" fmla="*/ 1226344 w 1769269"/>
                <a:gd name="connsiteY23" fmla="*/ 578927 h 981359"/>
                <a:gd name="connsiteX24" fmla="*/ 1233488 w 1769269"/>
                <a:gd name="connsiteY24" fmla="*/ 557496 h 981359"/>
                <a:gd name="connsiteX25" fmla="*/ 1285876 w 1769269"/>
                <a:gd name="connsiteY25" fmla="*/ 474152 h 981359"/>
                <a:gd name="connsiteX26" fmla="*/ 1397794 w 1769269"/>
                <a:gd name="connsiteY26" fmla="*/ 424146 h 981359"/>
                <a:gd name="connsiteX27" fmla="*/ 1395413 w 1769269"/>
                <a:gd name="connsiteY27" fmla="*/ 333659 h 981359"/>
                <a:gd name="connsiteX28" fmla="*/ 1571625 w 1769269"/>
                <a:gd name="connsiteY28" fmla="*/ 238409 h 981359"/>
                <a:gd name="connsiteX29" fmla="*/ 1604963 w 1769269"/>
                <a:gd name="connsiteY29" fmla="*/ 228884 h 981359"/>
                <a:gd name="connsiteX30" fmla="*/ 1769269 w 1769269"/>
                <a:gd name="connsiteY30" fmla="*/ 152684 h 981359"/>
                <a:gd name="connsiteX31" fmla="*/ 1476978 w 1769269"/>
                <a:gd name="connsiteY31" fmla="*/ 0 h 981359"/>
                <a:gd name="connsiteX0" fmla="*/ 1476978 w 1714208"/>
                <a:gd name="connsiteY0" fmla="*/ 23516 h 1004875"/>
                <a:gd name="connsiteX1" fmla="*/ 1014712 w 1714208"/>
                <a:gd name="connsiteY1" fmla="*/ 183349 h 1004875"/>
                <a:gd name="connsiteX2" fmla="*/ 183356 w 1714208"/>
                <a:gd name="connsiteY2" fmla="*/ 473856 h 1004875"/>
                <a:gd name="connsiteX3" fmla="*/ 0 w 1714208"/>
                <a:gd name="connsiteY3" fmla="*/ 564343 h 1004875"/>
                <a:gd name="connsiteX4" fmla="*/ 23813 w 1714208"/>
                <a:gd name="connsiteY4" fmla="*/ 576250 h 1004875"/>
                <a:gd name="connsiteX5" fmla="*/ 102394 w 1714208"/>
                <a:gd name="connsiteY5" fmla="*/ 609587 h 1004875"/>
                <a:gd name="connsiteX6" fmla="*/ 316706 w 1714208"/>
                <a:gd name="connsiteY6" fmla="*/ 783418 h 1004875"/>
                <a:gd name="connsiteX7" fmla="*/ 416719 w 1714208"/>
                <a:gd name="connsiteY7" fmla="*/ 816756 h 1004875"/>
                <a:gd name="connsiteX8" fmla="*/ 476250 w 1714208"/>
                <a:gd name="connsiteY8" fmla="*/ 811993 h 1004875"/>
                <a:gd name="connsiteX9" fmla="*/ 528638 w 1714208"/>
                <a:gd name="connsiteY9" fmla="*/ 850093 h 1004875"/>
                <a:gd name="connsiteX10" fmla="*/ 647700 w 1714208"/>
                <a:gd name="connsiteY10" fmla="*/ 859618 h 1004875"/>
                <a:gd name="connsiteX11" fmla="*/ 669131 w 1714208"/>
                <a:gd name="connsiteY11" fmla="*/ 933437 h 1004875"/>
                <a:gd name="connsiteX12" fmla="*/ 714375 w 1714208"/>
                <a:gd name="connsiteY12" fmla="*/ 931056 h 1004875"/>
                <a:gd name="connsiteX13" fmla="*/ 735806 w 1714208"/>
                <a:gd name="connsiteY13" fmla="*/ 923912 h 1004875"/>
                <a:gd name="connsiteX14" fmla="*/ 802481 w 1714208"/>
                <a:gd name="connsiteY14" fmla="*/ 973918 h 1004875"/>
                <a:gd name="connsiteX15" fmla="*/ 895350 w 1714208"/>
                <a:gd name="connsiteY15" fmla="*/ 1004875 h 1004875"/>
                <a:gd name="connsiteX16" fmla="*/ 1002506 w 1714208"/>
                <a:gd name="connsiteY16" fmla="*/ 997731 h 1004875"/>
                <a:gd name="connsiteX17" fmla="*/ 1038225 w 1714208"/>
                <a:gd name="connsiteY17" fmla="*/ 966775 h 1004875"/>
                <a:gd name="connsiteX18" fmla="*/ 1154906 w 1714208"/>
                <a:gd name="connsiteY18" fmla="*/ 947725 h 1004875"/>
                <a:gd name="connsiteX19" fmla="*/ 1243013 w 1714208"/>
                <a:gd name="connsiteY19" fmla="*/ 914387 h 1004875"/>
                <a:gd name="connsiteX20" fmla="*/ 1295400 w 1714208"/>
                <a:gd name="connsiteY20" fmla="*/ 883431 h 1004875"/>
                <a:gd name="connsiteX21" fmla="*/ 1312069 w 1714208"/>
                <a:gd name="connsiteY21" fmla="*/ 811993 h 1004875"/>
                <a:gd name="connsiteX22" fmla="*/ 1297781 w 1714208"/>
                <a:gd name="connsiteY22" fmla="*/ 719125 h 1004875"/>
                <a:gd name="connsiteX23" fmla="*/ 1226344 w 1714208"/>
                <a:gd name="connsiteY23" fmla="*/ 602443 h 1004875"/>
                <a:gd name="connsiteX24" fmla="*/ 1233488 w 1714208"/>
                <a:gd name="connsiteY24" fmla="*/ 581012 h 1004875"/>
                <a:gd name="connsiteX25" fmla="*/ 1285876 w 1714208"/>
                <a:gd name="connsiteY25" fmla="*/ 497668 h 1004875"/>
                <a:gd name="connsiteX26" fmla="*/ 1397794 w 1714208"/>
                <a:gd name="connsiteY26" fmla="*/ 447662 h 1004875"/>
                <a:gd name="connsiteX27" fmla="*/ 1395413 w 1714208"/>
                <a:gd name="connsiteY27" fmla="*/ 357175 h 1004875"/>
                <a:gd name="connsiteX28" fmla="*/ 1571625 w 1714208"/>
                <a:gd name="connsiteY28" fmla="*/ 261925 h 1004875"/>
                <a:gd name="connsiteX29" fmla="*/ 1604963 w 1714208"/>
                <a:gd name="connsiteY29" fmla="*/ 252400 h 1004875"/>
                <a:gd name="connsiteX30" fmla="*/ 1714208 w 1714208"/>
                <a:gd name="connsiteY30" fmla="*/ 0 h 1004875"/>
                <a:gd name="connsiteX31" fmla="*/ 1476978 w 1714208"/>
                <a:gd name="connsiteY31" fmla="*/ 23516 h 1004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714208" h="1004875">
                  <a:moveTo>
                    <a:pt x="1476978" y="23516"/>
                  </a:moveTo>
                  <a:lnTo>
                    <a:pt x="1014712" y="183349"/>
                  </a:lnTo>
                  <a:lnTo>
                    <a:pt x="183356" y="473856"/>
                  </a:lnTo>
                  <a:lnTo>
                    <a:pt x="0" y="564343"/>
                  </a:lnTo>
                  <a:lnTo>
                    <a:pt x="23813" y="576250"/>
                  </a:lnTo>
                  <a:lnTo>
                    <a:pt x="102394" y="609587"/>
                  </a:lnTo>
                  <a:lnTo>
                    <a:pt x="316706" y="783418"/>
                  </a:lnTo>
                  <a:lnTo>
                    <a:pt x="416719" y="816756"/>
                  </a:lnTo>
                  <a:lnTo>
                    <a:pt x="476250" y="811993"/>
                  </a:lnTo>
                  <a:lnTo>
                    <a:pt x="528638" y="850093"/>
                  </a:lnTo>
                  <a:lnTo>
                    <a:pt x="647700" y="859618"/>
                  </a:lnTo>
                  <a:lnTo>
                    <a:pt x="669131" y="933437"/>
                  </a:lnTo>
                  <a:lnTo>
                    <a:pt x="714375" y="931056"/>
                  </a:lnTo>
                  <a:lnTo>
                    <a:pt x="735806" y="923912"/>
                  </a:lnTo>
                  <a:lnTo>
                    <a:pt x="802481" y="973918"/>
                  </a:lnTo>
                  <a:lnTo>
                    <a:pt x="895350" y="1004875"/>
                  </a:lnTo>
                  <a:lnTo>
                    <a:pt x="1002506" y="997731"/>
                  </a:lnTo>
                  <a:lnTo>
                    <a:pt x="1038225" y="966775"/>
                  </a:lnTo>
                  <a:lnTo>
                    <a:pt x="1154906" y="947725"/>
                  </a:lnTo>
                  <a:lnTo>
                    <a:pt x="1243013" y="914387"/>
                  </a:lnTo>
                  <a:lnTo>
                    <a:pt x="1295400" y="883431"/>
                  </a:lnTo>
                  <a:lnTo>
                    <a:pt x="1312069" y="811993"/>
                  </a:lnTo>
                  <a:lnTo>
                    <a:pt x="1297781" y="719125"/>
                  </a:lnTo>
                  <a:lnTo>
                    <a:pt x="1226344" y="602443"/>
                  </a:lnTo>
                  <a:lnTo>
                    <a:pt x="1233488" y="581012"/>
                  </a:lnTo>
                  <a:lnTo>
                    <a:pt x="1285876" y="497668"/>
                  </a:lnTo>
                  <a:lnTo>
                    <a:pt x="1397794" y="447662"/>
                  </a:lnTo>
                  <a:cubicBezTo>
                    <a:pt x="1397000" y="417500"/>
                    <a:pt x="1396207" y="387337"/>
                    <a:pt x="1395413" y="357175"/>
                  </a:cubicBezTo>
                  <a:lnTo>
                    <a:pt x="1571625" y="261925"/>
                  </a:lnTo>
                  <a:lnTo>
                    <a:pt x="1604963" y="252400"/>
                  </a:lnTo>
                  <a:lnTo>
                    <a:pt x="1714208" y="0"/>
                  </a:lnTo>
                  <a:lnTo>
                    <a:pt x="1476978" y="23516"/>
                  </a:lnTo>
                  <a:close/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2" name="자유형: 도형 121">
              <a:extLst>
                <a:ext uri="{FF2B5EF4-FFF2-40B4-BE49-F238E27FC236}">
                  <a16:creationId xmlns:a16="http://schemas.microsoft.com/office/drawing/2014/main" xmlns="" id="{DA1FFB39-8201-4386-B8BE-06DA8206AD4A}"/>
                </a:ext>
              </a:extLst>
            </p:cNvPr>
            <p:cNvSpPr/>
            <p:nvPr/>
          </p:nvSpPr>
          <p:spPr>
            <a:xfrm>
              <a:off x="3574256" y="878681"/>
              <a:ext cx="1045369" cy="857250"/>
            </a:xfrm>
            <a:custGeom>
              <a:avLst/>
              <a:gdLst>
                <a:gd name="connsiteX0" fmla="*/ 1045369 w 1045369"/>
                <a:gd name="connsiteY0" fmla="*/ 857250 h 857250"/>
                <a:gd name="connsiteX1" fmla="*/ 1021557 w 1045369"/>
                <a:gd name="connsiteY1" fmla="*/ 757238 h 857250"/>
                <a:gd name="connsiteX2" fmla="*/ 942975 w 1045369"/>
                <a:gd name="connsiteY2" fmla="*/ 685800 h 857250"/>
                <a:gd name="connsiteX3" fmla="*/ 842963 w 1045369"/>
                <a:gd name="connsiteY3" fmla="*/ 678657 h 857250"/>
                <a:gd name="connsiteX4" fmla="*/ 804863 w 1045369"/>
                <a:gd name="connsiteY4" fmla="*/ 697707 h 857250"/>
                <a:gd name="connsiteX5" fmla="*/ 719138 w 1045369"/>
                <a:gd name="connsiteY5" fmla="*/ 661988 h 857250"/>
                <a:gd name="connsiteX6" fmla="*/ 635794 w 1045369"/>
                <a:gd name="connsiteY6" fmla="*/ 669132 h 857250"/>
                <a:gd name="connsiteX7" fmla="*/ 614363 w 1045369"/>
                <a:gd name="connsiteY7" fmla="*/ 592932 h 857250"/>
                <a:gd name="connsiteX8" fmla="*/ 373857 w 1045369"/>
                <a:gd name="connsiteY8" fmla="*/ 481013 h 857250"/>
                <a:gd name="connsiteX9" fmla="*/ 290513 w 1045369"/>
                <a:gd name="connsiteY9" fmla="*/ 481013 h 857250"/>
                <a:gd name="connsiteX10" fmla="*/ 176213 w 1045369"/>
                <a:gd name="connsiteY10" fmla="*/ 431007 h 857250"/>
                <a:gd name="connsiteX11" fmla="*/ 128588 w 1045369"/>
                <a:gd name="connsiteY11" fmla="*/ 314325 h 857250"/>
                <a:gd name="connsiteX12" fmla="*/ 123825 w 1045369"/>
                <a:gd name="connsiteY12" fmla="*/ 254794 h 857250"/>
                <a:gd name="connsiteX13" fmla="*/ 147638 w 1045369"/>
                <a:gd name="connsiteY13" fmla="*/ 214313 h 857250"/>
                <a:gd name="connsiteX14" fmla="*/ 50007 w 1045369"/>
                <a:gd name="connsiteY14" fmla="*/ 161925 h 857250"/>
                <a:gd name="connsiteX15" fmla="*/ 2382 w 1045369"/>
                <a:gd name="connsiteY15" fmla="*/ 59532 h 857250"/>
                <a:gd name="connsiteX16" fmla="*/ 0 w 1045369"/>
                <a:gd name="connsiteY16" fmla="*/ 0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45369" h="857250">
                  <a:moveTo>
                    <a:pt x="1045369" y="857250"/>
                  </a:moveTo>
                  <a:lnTo>
                    <a:pt x="1021557" y="757238"/>
                  </a:lnTo>
                  <a:lnTo>
                    <a:pt x="942975" y="685800"/>
                  </a:lnTo>
                  <a:lnTo>
                    <a:pt x="842963" y="678657"/>
                  </a:lnTo>
                  <a:lnTo>
                    <a:pt x="804863" y="697707"/>
                  </a:lnTo>
                  <a:lnTo>
                    <a:pt x="719138" y="661988"/>
                  </a:lnTo>
                  <a:lnTo>
                    <a:pt x="635794" y="669132"/>
                  </a:lnTo>
                  <a:lnTo>
                    <a:pt x="614363" y="592932"/>
                  </a:lnTo>
                  <a:lnTo>
                    <a:pt x="373857" y="481013"/>
                  </a:lnTo>
                  <a:lnTo>
                    <a:pt x="290513" y="481013"/>
                  </a:lnTo>
                  <a:lnTo>
                    <a:pt x="176213" y="431007"/>
                  </a:lnTo>
                  <a:lnTo>
                    <a:pt x="128588" y="314325"/>
                  </a:lnTo>
                  <a:lnTo>
                    <a:pt x="123825" y="254794"/>
                  </a:lnTo>
                  <a:lnTo>
                    <a:pt x="147638" y="214313"/>
                  </a:lnTo>
                  <a:lnTo>
                    <a:pt x="50007" y="161925"/>
                  </a:lnTo>
                  <a:lnTo>
                    <a:pt x="2382" y="59532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23" name="그룹 122">
            <a:extLst>
              <a:ext uri="{FF2B5EF4-FFF2-40B4-BE49-F238E27FC236}">
                <a16:creationId xmlns:a16="http://schemas.microsoft.com/office/drawing/2014/main" xmlns="" id="{76E011F1-D2A7-457B-85EE-1313591EE722}"/>
              </a:ext>
            </a:extLst>
          </p:cNvPr>
          <p:cNvGrpSpPr/>
          <p:nvPr/>
        </p:nvGrpSpPr>
        <p:grpSpPr>
          <a:xfrm>
            <a:off x="4089021" y="3598109"/>
            <a:ext cx="347851" cy="183306"/>
            <a:chOff x="2204864" y="4286250"/>
            <a:chExt cx="2557636" cy="1347788"/>
          </a:xfrm>
        </p:grpSpPr>
        <p:sp>
          <p:nvSpPr>
            <p:cNvPr id="124" name="자유형: 도형 123">
              <a:extLst>
                <a:ext uri="{FF2B5EF4-FFF2-40B4-BE49-F238E27FC236}">
                  <a16:creationId xmlns:a16="http://schemas.microsoft.com/office/drawing/2014/main" xmlns="" id="{6A285968-3D42-4371-B650-15D3DBF3FB00}"/>
                </a:ext>
              </a:extLst>
            </p:cNvPr>
            <p:cNvSpPr/>
            <p:nvPr/>
          </p:nvSpPr>
          <p:spPr>
            <a:xfrm>
              <a:off x="2204864" y="4520952"/>
              <a:ext cx="2520280" cy="792088"/>
            </a:xfrm>
            <a:custGeom>
              <a:avLst/>
              <a:gdLst>
                <a:gd name="connsiteX0" fmla="*/ 0 w 2552700"/>
                <a:gd name="connsiteY0" fmla="*/ 690562 h 790575"/>
                <a:gd name="connsiteX1" fmla="*/ 73819 w 2552700"/>
                <a:gd name="connsiteY1" fmla="*/ 645319 h 790575"/>
                <a:gd name="connsiteX2" fmla="*/ 242887 w 2552700"/>
                <a:gd name="connsiteY2" fmla="*/ 657225 h 790575"/>
                <a:gd name="connsiteX3" fmla="*/ 328612 w 2552700"/>
                <a:gd name="connsiteY3" fmla="*/ 571500 h 790575"/>
                <a:gd name="connsiteX4" fmla="*/ 438150 w 2552700"/>
                <a:gd name="connsiteY4" fmla="*/ 497681 h 790575"/>
                <a:gd name="connsiteX5" fmla="*/ 447675 w 2552700"/>
                <a:gd name="connsiteY5" fmla="*/ 328612 h 790575"/>
                <a:gd name="connsiteX6" fmla="*/ 519112 w 2552700"/>
                <a:gd name="connsiteY6" fmla="*/ 219075 h 790575"/>
                <a:gd name="connsiteX7" fmla="*/ 571500 w 2552700"/>
                <a:gd name="connsiteY7" fmla="*/ 209550 h 790575"/>
                <a:gd name="connsiteX8" fmla="*/ 752475 w 2552700"/>
                <a:gd name="connsiteY8" fmla="*/ 57150 h 790575"/>
                <a:gd name="connsiteX9" fmla="*/ 776287 w 2552700"/>
                <a:gd name="connsiteY9" fmla="*/ 0 h 790575"/>
                <a:gd name="connsiteX10" fmla="*/ 850106 w 2552700"/>
                <a:gd name="connsiteY10" fmla="*/ 19050 h 790575"/>
                <a:gd name="connsiteX11" fmla="*/ 919162 w 2552700"/>
                <a:gd name="connsiteY11" fmla="*/ 66675 h 790575"/>
                <a:gd name="connsiteX12" fmla="*/ 1090612 w 2552700"/>
                <a:gd name="connsiteY12" fmla="*/ 107156 h 790575"/>
                <a:gd name="connsiteX13" fmla="*/ 1176337 w 2552700"/>
                <a:gd name="connsiteY13" fmla="*/ 95250 h 790575"/>
                <a:gd name="connsiteX14" fmla="*/ 1407319 w 2552700"/>
                <a:gd name="connsiteY14" fmla="*/ 226219 h 790575"/>
                <a:gd name="connsiteX15" fmla="*/ 1502569 w 2552700"/>
                <a:gd name="connsiteY15" fmla="*/ 245269 h 790575"/>
                <a:gd name="connsiteX16" fmla="*/ 1588294 w 2552700"/>
                <a:gd name="connsiteY16" fmla="*/ 123825 h 790575"/>
                <a:gd name="connsiteX17" fmla="*/ 1666875 w 2552700"/>
                <a:gd name="connsiteY17" fmla="*/ 95250 h 790575"/>
                <a:gd name="connsiteX18" fmla="*/ 1750219 w 2552700"/>
                <a:gd name="connsiteY18" fmla="*/ 126206 h 790575"/>
                <a:gd name="connsiteX19" fmla="*/ 1974056 w 2552700"/>
                <a:gd name="connsiteY19" fmla="*/ 142875 h 790575"/>
                <a:gd name="connsiteX20" fmla="*/ 2009775 w 2552700"/>
                <a:gd name="connsiteY20" fmla="*/ 114300 h 790575"/>
                <a:gd name="connsiteX21" fmla="*/ 2107406 w 2552700"/>
                <a:gd name="connsiteY21" fmla="*/ 164306 h 790575"/>
                <a:gd name="connsiteX22" fmla="*/ 2155031 w 2552700"/>
                <a:gd name="connsiteY22" fmla="*/ 150019 h 790575"/>
                <a:gd name="connsiteX23" fmla="*/ 2176462 w 2552700"/>
                <a:gd name="connsiteY23" fmla="*/ 171450 h 790575"/>
                <a:gd name="connsiteX24" fmla="*/ 2181225 w 2552700"/>
                <a:gd name="connsiteY24" fmla="*/ 254794 h 790575"/>
                <a:gd name="connsiteX25" fmla="*/ 2219325 w 2552700"/>
                <a:gd name="connsiteY25" fmla="*/ 328612 h 790575"/>
                <a:gd name="connsiteX26" fmla="*/ 2262187 w 2552700"/>
                <a:gd name="connsiteY26" fmla="*/ 361950 h 790575"/>
                <a:gd name="connsiteX27" fmla="*/ 2338387 w 2552700"/>
                <a:gd name="connsiteY27" fmla="*/ 471487 h 790575"/>
                <a:gd name="connsiteX28" fmla="*/ 2321719 w 2552700"/>
                <a:gd name="connsiteY28" fmla="*/ 542925 h 790575"/>
                <a:gd name="connsiteX29" fmla="*/ 2355056 w 2552700"/>
                <a:gd name="connsiteY29" fmla="*/ 578644 h 790575"/>
                <a:gd name="connsiteX30" fmla="*/ 2400300 w 2552700"/>
                <a:gd name="connsiteY30" fmla="*/ 654844 h 790575"/>
                <a:gd name="connsiteX31" fmla="*/ 2507456 w 2552700"/>
                <a:gd name="connsiteY31" fmla="*/ 790575 h 790575"/>
                <a:gd name="connsiteX32" fmla="*/ 2545556 w 2552700"/>
                <a:gd name="connsiteY32" fmla="*/ 728662 h 790575"/>
                <a:gd name="connsiteX33" fmla="*/ 2552700 w 2552700"/>
                <a:gd name="connsiteY33" fmla="*/ 631031 h 790575"/>
                <a:gd name="connsiteX34" fmla="*/ 2550319 w 2552700"/>
                <a:gd name="connsiteY34" fmla="*/ 566737 h 790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552700" h="790575">
                  <a:moveTo>
                    <a:pt x="0" y="690562"/>
                  </a:moveTo>
                  <a:lnTo>
                    <a:pt x="73819" y="645319"/>
                  </a:lnTo>
                  <a:lnTo>
                    <a:pt x="242887" y="657225"/>
                  </a:lnTo>
                  <a:lnTo>
                    <a:pt x="328612" y="571500"/>
                  </a:lnTo>
                  <a:lnTo>
                    <a:pt x="438150" y="497681"/>
                  </a:lnTo>
                  <a:lnTo>
                    <a:pt x="447675" y="328612"/>
                  </a:lnTo>
                  <a:lnTo>
                    <a:pt x="519112" y="219075"/>
                  </a:lnTo>
                  <a:lnTo>
                    <a:pt x="571500" y="209550"/>
                  </a:lnTo>
                  <a:lnTo>
                    <a:pt x="752475" y="57150"/>
                  </a:lnTo>
                  <a:lnTo>
                    <a:pt x="776287" y="0"/>
                  </a:lnTo>
                  <a:lnTo>
                    <a:pt x="850106" y="19050"/>
                  </a:lnTo>
                  <a:lnTo>
                    <a:pt x="919162" y="66675"/>
                  </a:lnTo>
                  <a:lnTo>
                    <a:pt x="1090612" y="107156"/>
                  </a:lnTo>
                  <a:lnTo>
                    <a:pt x="1176337" y="95250"/>
                  </a:lnTo>
                  <a:lnTo>
                    <a:pt x="1407319" y="226219"/>
                  </a:lnTo>
                  <a:lnTo>
                    <a:pt x="1502569" y="245269"/>
                  </a:lnTo>
                  <a:lnTo>
                    <a:pt x="1588294" y="123825"/>
                  </a:lnTo>
                  <a:lnTo>
                    <a:pt x="1666875" y="95250"/>
                  </a:lnTo>
                  <a:lnTo>
                    <a:pt x="1750219" y="126206"/>
                  </a:lnTo>
                  <a:lnTo>
                    <a:pt x="1974056" y="142875"/>
                  </a:lnTo>
                  <a:lnTo>
                    <a:pt x="2009775" y="114300"/>
                  </a:lnTo>
                  <a:lnTo>
                    <a:pt x="2107406" y="164306"/>
                  </a:lnTo>
                  <a:lnTo>
                    <a:pt x="2155031" y="150019"/>
                  </a:lnTo>
                  <a:lnTo>
                    <a:pt x="2176462" y="171450"/>
                  </a:lnTo>
                  <a:lnTo>
                    <a:pt x="2181225" y="254794"/>
                  </a:lnTo>
                  <a:lnTo>
                    <a:pt x="2219325" y="328612"/>
                  </a:lnTo>
                  <a:lnTo>
                    <a:pt x="2262187" y="361950"/>
                  </a:lnTo>
                  <a:lnTo>
                    <a:pt x="2338387" y="471487"/>
                  </a:lnTo>
                  <a:lnTo>
                    <a:pt x="2321719" y="542925"/>
                  </a:lnTo>
                  <a:lnTo>
                    <a:pt x="2355056" y="578644"/>
                  </a:lnTo>
                  <a:lnTo>
                    <a:pt x="2400300" y="654844"/>
                  </a:lnTo>
                  <a:lnTo>
                    <a:pt x="2507456" y="790575"/>
                  </a:lnTo>
                  <a:lnTo>
                    <a:pt x="2545556" y="728662"/>
                  </a:lnTo>
                  <a:lnTo>
                    <a:pt x="2552700" y="631031"/>
                  </a:lnTo>
                  <a:cubicBezTo>
                    <a:pt x="2551906" y="609600"/>
                    <a:pt x="2551113" y="588168"/>
                    <a:pt x="2550319" y="566737"/>
                  </a:cubicBez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5" name="자유형: 도형 124">
              <a:extLst>
                <a:ext uri="{FF2B5EF4-FFF2-40B4-BE49-F238E27FC236}">
                  <a16:creationId xmlns:a16="http://schemas.microsoft.com/office/drawing/2014/main" xmlns="" id="{05422AC2-09FE-4097-922F-A16DA7F3E3DD}"/>
                </a:ext>
              </a:extLst>
            </p:cNvPr>
            <p:cNvSpPr/>
            <p:nvPr/>
          </p:nvSpPr>
          <p:spPr>
            <a:xfrm>
              <a:off x="4229101" y="4286250"/>
              <a:ext cx="216694" cy="366713"/>
            </a:xfrm>
            <a:custGeom>
              <a:avLst/>
              <a:gdLst>
                <a:gd name="connsiteX0" fmla="*/ 0 w 226219"/>
                <a:gd name="connsiteY0" fmla="*/ 347663 h 347663"/>
                <a:gd name="connsiteX1" fmla="*/ 197644 w 226219"/>
                <a:gd name="connsiteY1" fmla="*/ 221456 h 347663"/>
                <a:gd name="connsiteX2" fmla="*/ 226219 w 226219"/>
                <a:gd name="connsiteY2" fmla="*/ 121444 h 347663"/>
                <a:gd name="connsiteX3" fmla="*/ 161925 w 226219"/>
                <a:gd name="connsiteY3" fmla="*/ 0 h 347663"/>
                <a:gd name="connsiteX0" fmla="*/ 0 w 216694"/>
                <a:gd name="connsiteY0" fmla="*/ 366713 h 366713"/>
                <a:gd name="connsiteX1" fmla="*/ 188119 w 216694"/>
                <a:gd name="connsiteY1" fmla="*/ 221456 h 366713"/>
                <a:gd name="connsiteX2" fmla="*/ 216694 w 216694"/>
                <a:gd name="connsiteY2" fmla="*/ 121444 h 366713"/>
                <a:gd name="connsiteX3" fmla="*/ 152400 w 216694"/>
                <a:gd name="connsiteY3" fmla="*/ 0 h 366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694" h="366713">
                  <a:moveTo>
                    <a:pt x="0" y="366713"/>
                  </a:moveTo>
                  <a:lnTo>
                    <a:pt x="188119" y="221456"/>
                  </a:lnTo>
                  <a:lnTo>
                    <a:pt x="216694" y="121444"/>
                  </a:lnTo>
                  <a:lnTo>
                    <a:pt x="15240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6" name="자유형: 도형 125">
              <a:extLst>
                <a:ext uri="{FF2B5EF4-FFF2-40B4-BE49-F238E27FC236}">
                  <a16:creationId xmlns:a16="http://schemas.microsoft.com/office/drawing/2014/main" xmlns="" id="{DEEEB24C-1140-47B7-BA93-D63376E62E27}"/>
                </a:ext>
              </a:extLst>
            </p:cNvPr>
            <p:cNvSpPr/>
            <p:nvPr/>
          </p:nvSpPr>
          <p:spPr>
            <a:xfrm>
              <a:off x="2407444" y="5129213"/>
              <a:ext cx="119062" cy="288131"/>
            </a:xfrm>
            <a:custGeom>
              <a:avLst/>
              <a:gdLst>
                <a:gd name="connsiteX0" fmla="*/ 88106 w 119062"/>
                <a:gd name="connsiteY0" fmla="*/ 0 h 288131"/>
                <a:gd name="connsiteX1" fmla="*/ 119062 w 119062"/>
                <a:gd name="connsiteY1" fmla="*/ 92868 h 288131"/>
                <a:gd name="connsiteX2" fmla="*/ 0 w 119062"/>
                <a:gd name="connsiteY2" fmla="*/ 288131 h 288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62" h="288131">
                  <a:moveTo>
                    <a:pt x="88106" y="0"/>
                  </a:moveTo>
                  <a:lnTo>
                    <a:pt x="119062" y="92868"/>
                  </a:lnTo>
                  <a:lnTo>
                    <a:pt x="0" y="288131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7" name="자유형: 도형 126">
              <a:extLst>
                <a:ext uri="{FF2B5EF4-FFF2-40B4-BE49-F238E27FC236}">
                  <a16:creationId xmlns:a16="http://schemas.microsoft.com/office/drawing/2014/main" xmlns="" id="{97E2ED96-0D21-4C51-A503-8AF6112130BD}"/>
                </a:ext>
              </a:extLst>
            </p:cNvPr>
            <p:cNvSpPr/>
            <p:nvPr/>
          </p:nvSpPr>
          <p:spPr>
            <a:xfrm>
              <a:off x="4676775" y="5307806"/>
              <a:ext cx="85725" cy="326232"/>
            </a:xfrm>
            <a:custGeom>
              <a:avLst/>
              <a:gdLst>
                <a:gd name="connsiteX0" fmla="*/ 0 w 85725"/>
                <a:gd name="connsiteY0" fmla="*/ 0 h 326232"/>
                <a:gd name="connsiteX1" fmla="*/ 33338 w 85725"/>
                <a:gd name="connsiteY1" fmla="*/ 169069 h 326232"/>
                <a:gd name="connsiteX2" fmla="*/ 85725 w 85725"/>
                <a:gd name="connsiteY2" fmla="*/ 326232 h 326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5" h="326232">
                  <a:moveTo>
                    <a:pt x="0" y="0"/>
                  </a:moveTo>
                  <a:lnTo>
                    <a:pt x="33338" y="169069"/>
                  </a:lnTo>
                  <a:lnTo>
                    <a:pt x="85725" y="326232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4" name="자유형: 도형 23">
            <a:extLst>
              <a:ext uri="{FF2B5EF4-FFF2-40B4-BE49-F238E27FC236}">
                <a16:creationId xmlns:a16="http://schemas.microsoft.com/office/drawing/2014/main" xmlns="" id="{2E0EFC53-CEC3-49C3-ABB6-F1C288B82640}"/>
              </a:ext>
            </a:extLst>
          </p:cNvPr>
          <p:cNvSpPr/>
          <p:nvPr/>
        </p:nvSpPr>
        <p:spPr>
          <a:xfrm>
            <a:off x="4083844" y="3717131"/>
            <a:ext cx="19050" cy="192882"/>
          </a:xfrm>
          <a:custGeom>
            <a:avLst/>
            <a:gdLst>
              <a:gd name="connsiteX0" fmla="*/ 19050 w 19050"/>
              <a:gd name="connsiteY0" fmla="*/ 192882 h 192882"/>
              <a:gd name="connsiteX1" fmla="*/ 11906 w 19050"/>
              <a:gd name="connsiteY1" fmla="*/ 104775 h 192882"/>
              <a:gd name="connsiteX2" fmla="*/ 0 w 19050"/>
              <a:gd name="connsiteY2" fmla="*/ 0 h 192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50" h="192882">
                <a:moveTo>
                  <a:pt x="19050" y="192882"/>
                </a:moveTo>
                <a:lnTo>
                  <a:pt x="11906" y="104775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00FF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타원 75"/>
          <p:cNvSpPr/>
          <p:nvPr/>
        </p:nvSpPr>
        <p:spPr>
          <a:xfrm>
            <a:off x="4071243" y="3889366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자유형: 도형 25">
            <a:extLst>
              <a:ext uri="{FF2B5EF4-FFF2-40B4-BE49-F238E27FC236}">
                <a16:creationId xmlns:a16="http://schemas.microsoft.com/office/drawing/2014/main" xmlns="" id="{E4FA4AD0-18E6-4205-AEB2-F9E5BB2C4829}"/>
              </a:ext>
            </a:extLst>
          </p:cNvPr>
          <p:cNvSpPr/>
          <p:nvPr/>
        </p:nvSpPr>
        <p:spPr>
          <a:xfrm>
            <a:off x="4336256" y="3462338"/>
            <a:ext cx="50007" cy="140493"/>
          </a:xfrm>
          <a:custGeom>
            <a:avLst/>
            <a:gdLst>
              <a:gd name="connsiteX0" fmla="*/ 50007 w 50007"/>
              <a:gd name="connsiteY0" fmla="*/ 140493 h 140493"/>
              <a:gd name="connsiteX1" fmla="*/ 19050 w 50007"/>
              <a:gd name="connsiteY1" fmla="*/ 45243 h 140493"/>
              <a:gd name="connsiteX2" fmla="*/ 0 w 50007"/>
              <a:gd name="connsiteY2" fmla="*/ 0 h 140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007" h="140493">
                <a:moveTo>
                  <a:pt x="50007" y="140493"/>
                </a:moveTo>
                <a:lnTo>
                  <a:pt x="19050" y="45243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00FF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4356010" y="3575363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0" name="타원 79"/>
          <p:cNvSpPr/>
          <p:nvPr/>
        </p:nvSpPr>
        <p:spPr>
          <a:xfrm>
            <a:off x="4166118" y="3044725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42" name="그룹 141">
            <a:extLst>
              <a:ext uri="{FF2B5EF4-FFF2-40B4-BE49-F238E27FC236}">
                <a16:creationId xmlns:a16="http://schemas.microsoft.com/office/drawing/2014/main" xmlns="" id="{85824C25-4B71-4CC5-9479-5F825C8B5794}"/>
              </a:ext>
            </a:extLst>
          </p:cNvPr>
          <p:cNvGrpSpPr/>
          <p:nvPr/>
        </p:nvGrpSpPr>
        <p:grpSpPr>
          <a:xfrm>
            <a:off x="3058902" y="1625378"/>
            <a:ext cx="1160675" cy="1383526"/>
            <a:chOff x="2311399" y="3371849"/>
            <a:chExt cx="2778125" cy="3311526"/>
          </a:xfrm>
        </p:grpSpPr>
        <p:sp>
          <p:nvSpPr>
            <p:cNvPr id="143" name="자유형: 도형 142">
              <a:extLst>
                <a:ext uri="{FF2B5EF4-FFF2-40B4-BE49-F238E27FC236}">
                  <a16:creationId xmlns:a16="http://schemas.microsoft.com/office/drawing/2014/main" xmlns="" id="{6FA75567-8C45-4A2A-A0F8-4C06675AAF08}"/>
                </a:ext>
              </a:extLst>
            </p:cNvPr>
            <p:cNvSpPr/>
            <p:nvPr/>
          </p:nvSpPr>
          <p:spPr>
            <a:xfrm rot="5400000">
              <a:off x="2522536" y="3160712"/>
              <a:ext cx="1063625" cy="1485900"/>
            </a:xfrm>
            <a:custGeom>
              <a:avLst/>
              <a:gdLst>
                <a:gd name="connsiteX0" fmla="*/ 171450 w 1063625"/>
                <a:gd name="connsiteY0" fmla="*/ 1485900 h 1485900"/>
                <a:gd name="connsiteX1" fmla="*/ 133350 w 1063625"/>
                <a:gd name="connsiteY1" fmla="*/ 1390650 h 1485900"/>
                <a:gd name="connsiteX2" fmla="*/ 142875 w 1063625"/>
                <a:gd name="connsiteY2" fmla="*/ 1257300 h 1485900"/>
                <a:gd name="connsiteX3" fmla="*/ 95250 w 1063625"/>
                <a:gd name="connsiteY3" fmla="*/ 1177925 h 1485900"/>
                <a:gd name="connsiteX4" fmla="*/ 41275 w 1063625"/>
                <a:gd name="connsiteY4" fmla="*/ 1155700 h 1485900"/>
                <a:gd name="connsiteX5" fmla="*/ 0 w 1063625"/>
                <a:gd name="connsiteY5" fmla="*/ 1092200 h 1485900"/>
                <a:gd name="connsiteX6" fmla="*/ 76200 w 1063625"/>
                <a:gd name="connsiteY6" fmla="*/ 898525 h 1485900"/>
                <a:gd name="connsiteX7" fmla="*/ 146050 w 1063625"/>
                <a:gd name="connsiteY7" fmla="*/ 822325 h 1485900"/>
                <a:gd name="connsiteX8" fmla="*/ 130175 w 1063625"/>
                <a:gd name="connsiteY8" fmla="*/ 673100 h 1485900"/>
                <a:gd name="connsiteX9" fmla="*/ 63500 w 1063625"/>
                <a:gd name="connsiteY9" fmla="*/ 625475 h 1485900"/>
                <a:gd name="connsiteX10" fmla="*/ 60325 w 1063625"/>
                <a:gd name="connsiteY10" fmla="*/ 590550 h 1485900"/>
                <a:gd name="connsiteX11" fmla="*/ 101600 w 1063625"/>
                <a:gd name="connsiteY11" fmla="*/ 571500 h 1485900"/>
                <a:gd name="connsiteX12" fmla="*/ 120650 w 1063625"/>
                <a:gd name="connsiteY12" fmla="*/ 517525 h 1485900"/>
                <a:gd name="connsiteX13" fmla="*/ 177800 w 1063625"/>
                <a:gd name="connsiteY13" fmla="*/ 457200 h 1485900"/>
                <a:gd name="connsiteX14" fmla="*/ 206375 w 1063625"/>
                <a:gd name="connsiteY14" fmla="*/ 298450 h 1485900"/>
                <a:gd name="connsiteX15" fmla="*/ 250825 w 1063625"/>
                <a:gd name="connsiteY15" fmla="*/ 206375 h 1485900"/>
                <a:gd name="connsiteX16" fmla="*/ 327025 w 1063625"/>
                <a:gd name="connsiteY16" fmla="*/ 114300 h 1485900"/>
                <a:gd name="connsiteX17" fmla="*/ 412750 w 1063625"/>
                <a:gd name="connsiteY17" fmla="*/ 60325 h 1485900"/>
                <a:gd name="connsiteX18" fmla="*/ 425450 w 1063625"/>
                <a:gd name="connsiteY18" fmla="*/ 25400 h 1485900"/>
                <a:gd name="connsiteX19" fmla="*/ 479425 w 1063625"/>
                <a:gd name="connsiteY19" fmla="*/ 44450 h 1485900"/>
                <a:gd name="connsiteX20" fmla="*/ 571500 w 1063625"/>
                <a:gd name="connsiteY20" fmla="*/ 0 h 1485900"/>
                <a:gd name="connsiteX21" fmla="*/ 685800 w 1063625"/>
                <a:gd name="connsiteY21" fmla="*/ 63500 h 1485900"/>
                <a:gd name="connsiteX22" fmla="*/ 704850 w 1063625"/>
                <a:gd name="connsiteY22" fmla="*/ 101600 h 1485900"/>
                <a:gd name="connsiteX23" fmla="*/ 806450 w 1063625"/>
                <a:gd name="connsiteY23" fmla="*/ 47625 h 1485900"/>
                <a:gd name="connsiteX24" fmla="*/ 857250 w 1063625"/>
                <a:gd name="connsiteY24" fmla="*/ 107950 h 1485900"/>
                <a:gd name="connsiteX25" fmla="*/ 857250 w 1063625"/>
                <a:gd name="connsiteY25" fmla="*/ 279400 h 1485900"/>
                <a:gd name="connsiteX26" fmla="*/ 920750 w 1063625"/>
                <a:gd name="connsiteY26" fmla="*/ 415925 h 1485900"/>
                <a:gd name="connsiteX27" fmla="*/ 958850 w 1063625"/>
                <a:gd name="connsiteY27" fmla="*/ 498475 h 1485900"/>
                <a:gd name="connsiteX28" fmla="*/ 968375 w 1063625"/>
                <a:gd name="connsiteY28" fmla="*/ 622300 h 1485900"/>
                <a:gd name="connsiteX29" fmla="*/ 914400 w 1063625"/>
                <a:gd name="connsiteY29" fmla="*/ 682625 h 1485900"/>
                <a:gd name="connsiteX30" fmla="*/ 895350 w 1063625"/>
                <a:gd name="connsiteY30" fmla="*/ 742950 h 1485900"/>
                <a:gd name="connsiteX31" fmla="*/ 949325 w 1063625"/>
                <a:gd name="connsiteY31" fmla="*/ 844550 h 1485900"/>
                <a:gd name="connsiteX32" fmla="*/ 942975 w 1063625"/>
                <a:gd name="connsiteY32" fmla="*/ 923925 h 1485900"/>
                <a:gd name="connsiteX33" fmla="*/ 996950 w 1063625"/>
                <a:gd name="connsiteY33" fmla="*/ 923925 h 1485900"/>
                <a:gd name="connsiteX34" fmla="*/ 1063625 w 1063625"/>
                <a:gd name="connsiteY34" fmla="*/ 939800 h 1485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63625" h="1485900">
                  <a:moveTo>
                    <a:pt x="171450" y="1485900"/>
                  </a:moveTo>
                  <a:lnTo>
                    <a:pt x="133350" y="1390650"/>
                  </a:lnTo>
                  <a:lnTo>
                    <a:pt x="142875" y="1257300"/>
                  </a:lnTo>
                  <a:lnTo>
                    <a:pt x="95250" y="1177925"/>
                  </a:lnTo>
                  <a:lnTo>
                    <a:pt x="41275" y="1155700"/>
                  </a:lnTo>
                  <a:lnTo>
                    <a:pt x="0" y="1092200"/>
                  </a:lnTo>
                  <a:lnTo>
                    <a:pt x="76200" y="898525"/>
                  </a:lnTo>
                  <a:lnTo>
                    <a:pt x="146050" y="822325"/>
                  </a:lnTo>
                  <a:lnTo>
                    <a:pt x="130175" y="673100"/>
                  </a:lnTo>
                  <a:lnTo>
                    <a:pt x="63500" y="625475"/>
                  </a:lnTo>
                  <a:lnTo>
                    <a:pt x="60325" y="590550"/>
                  </a:lnTo>
                  <a:lnTo>
                    <a:pt x="101600" y="571500"/>
                  </a:lnTo>
                  <a:lnTo>
                    <a:pt x="120650" y="517525"/>
                  </a:lnTo>
                  <a:lnTo>
                    <a:pt x="177800" y="457200"/>
                  </a:lnTo>
                  <a:lnTo>
                    <a:pt x="206375" y="298450"/>
                  </a:lnTo>
                  <a:lnTo>
                    <a:pt x="250825" y="206375"/>
                  </a:lnTo>
                  <a:lnTo>
                    <a:pt x="327025" y="114300"/>
                  </a:lnTo>
                  <a:lnTo>
                    <a:pt x="412750" y="60325"/>
                  </a:lnTo>
                  <a:lnTo>
                    <a:pt x="425450" y="25400"/>
                  </a:lnTo>
                  <a:lnTo>
                    <a:pt x="479425" y="44450"/>
                  </a:lnTo>
                  <a:lnTo>
                    <a:pt x="571500" y="0"/>
                  </a:lnTo>
                  <a:lnTo>
                    <a:pt x="685800" y="63500"/>
                  </a:lnTo>
                  <a:lnTo>
                    <a:pt x="704850" y="101600"/>
                  </a:lnTo>
                  <a:lnTo>
                    <a:pt x="806450" y="47625"/>
                  </a:lnTo>
                  <a:lnTo>
                    <a:pt x="857250" y="107950"/>
                  </a:lnTo>
                  <a:lnTo>
                    <a:pt x="857250" y="279400"/>
                  </a:lnTo>
                  <a:lnTo>
                    <a:pt x="920750" y="415925"/>
                  </a:lnTo>
                  <a:lnTo>
                    <a:pt x="958850" y="498475"/>
                  </a:lnTo>
                  <a:lnTo>
                    <a:pt x="968375" y="622300"/>
                  </a:lnTo>
                  <a:lnTo>
                    <a:pt x="914400" y="682625"/>
                  </a:lnTo>
                  <a:lnTo>
                    <a:pt x="895350" y="742950"/>
                  </a:lnTo>
                  <a:lnTo>
                    <a:pt x="949325" y="844550"/>
                  </a:lnTo>
                  <a:lnTo>
                    <a:pt x="942975" y="923925"/>
                  </a:lnTo>
                  <a:lnTo>
                    <a:pt x="996950" y="923925"/>
                  </a:lnTo>
                  <a:lnTo>
                    <a:pt x="1063625" y="93980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4" name="자유형: 도형 143">
              <a:extLst>
                <a:ext uri="{FF2B5EF4-FFF2-40B4-BE49-F238E27FC236}">
                  <a16:creationId xmlns:a16="http://schemas.microsoft.com/office/drawing/2014/main" xmlns="" id="{6B79DE02-C12E-4A28-9F52-3D3347305CE7}"/>
                </a:ext>
              </a:extLst>
            </p:cNvPr>
            <p:cNvSpPr/>
            <p:nvPr/>
          </p:nvSpPr>
          <p:spPr>
            <a:xfrm rot="5400000">
              <a:off x="2886074" y="3421855"/>
              <a:ext cx="852487" cy="933450"/>
            </a:xfrm>
            <a:custGeom>
              <a:avLst/>
              <a:gdLst>
                <a:gd name="connsiteX0" fmla="*/ 128587 w 852487"/>
                <a:gd name="connsiteY0" fmla="*/ 733425 h 933450"/>
                <a:gd name="connsiteX1" fmla="*/ 95250 w 852487"/>
                <a:gd name="connsiteY1" fmla="*/ 750094 h 933450"/>
                <a:gd name="connsiteX2" fmla="*/ 76200 w 852487"/>
                <a:gd name="connsiteY2" fmla="*/ 714375 h 933450"/>
                <a:gd name="connsiteX3" fmla="*/ 88106 w 852487"/>
                <a:gd name="connsiteY3" fmla="*/ 654844 h 933450"/>
                <a:gd name="connsiteX4" fmla="*/ 42862 w 852487"/>
                <a:gd name="connsiteY4" fmla="*/ 614363 h 933450"/>
                <a:gd name="connsiteX5" fmla="*/ 0 w 852487"/>
                <a:gd name="connsiteY5" fmla="*/ 595313 h 933450"/>
                <a:gd name="connsiteX6" fmla="*/ 40481 w 852487"/>
                <a:gd name="connsiteY6" fmla="*/ 559594 h 933450"/>
                <a:gd name="connsiteX7" fmla="*/ 54768 w 852487"/>
                <a:gd name="connsiteY7" fmla="*/ 521494 h 933450"/>
                <a:gd name="connsiteX8" fmla="*/ 109537 w 852487"/>
                <a:gd name="connsiteY8" fmla="*/ 450057 h 933450"/>
                <a:gd name="connsiteX9" fmla="*/ 133350 w 852487"/>
                <a:gd name="connsiteY9" fmla="*/ 292894 h 933450"/>
                <a:gd name="connsiteX10" fmla="*/ 188118 w 852487"/>
                <a:gd name="connsiteY10" fmla="*/ 183357 h 933450"/>
                <a:gd name="connsiteX11" fmla="*/ 250031 w 852487"/>
                <a:gd name="connsiteY11" fmla="*/ 121444 h 933450"/>
                <a:gd name="connsiteX12" fmla="*/ 321468 w 852487"/>
                <a:gd name="connsiteY12" fmla="*/ 83344 h 933450"/>
                <a:gd name="connsiteX13" fmla="*/ 345281 w 852487"/>
                <a:gd name="connsiteY13" fmla="*/ 38100 h 933450"/>
                <a:gd name="connsiteX14" fmla="*/ 385762 w 852487"/>
                <a:gd name="connsiteY14" fmla="*/ 47625 h 933450"/>
                <a:gd name="connsiteX15" fmla="*/ 469106 w 852487"/>
                <a:gd name="connsiteY15" fmla="*/ 0 h 933450"/>
                <a:gd name="connsiteX16" fmla="*/ 559593 w 852487"/>
                <a:gd name="connsiteY16" fmla="*/ 69057 h 933450"/>
                <a:gd name="connsiteX17" fmla="*/ 614362 w 852487"/>
                <a:gd name="connsiteY17" fmla="*/ 116682 h 933450"/>
                <a:gd name="connsiteX18" fmla="*/ 700087 w 852487"/>
                <a:gd name="connsiteY18" fmla="*/ 59532 h 933450"/>
                <a:gd name="connsiteX19" fmla="*/ 733425 w 852487"/>
                <a:gd name="connsiteY19" fmla="*/ 97632 h 933450"/>
                <a:gd name="connsiteX20" fmla="*/ 750093 w 852487"/>
                <a:gd name="connsiteY20" fmla="*/ 261938 h 933450"/>
                <a:gd name="connsiteX21" fmla="*/ 833437 w 852487"/>
                <a:gd name="connsiteY21" fmla="*/ 495300 h 933450"/>
                <a:gd name="connsiteX22" fmla="*/ 852487 w 852487"/>
                <a:gd name="connsiteY22" fmla="*/ 592932 h 933450"/>
                <a:gd name="connsiteX23" fmla="*/ 852487 w 852487"/>
                <a:gd name="connsiteY23" fmla="*/ 592932 h 933450"/>
                <a:gd name="connsiteX24" fmla="*/ 812006 w 852487"/>
                <a:gd name="connsiteY24" fmla="*/ 500063 h 933450"/>
                <a:gd name="connsiteX25" fmla="*/ 769143 w 852487"/>
                <a:gd name="connsiteY25" fmla="*/ 495300 h 933450"/>
                <a:gd name="connsiteX26" fmla="*/ 738187 w 852487"/>
                <a:gd name="connsiteY26" fmla="*/ 433388 h 933450"/>
                <a:gd name="connsiteX27" fmla="*/ 721518 w 852487"/>
                <a:gd name="connsiteY27" fmla="*/ 411957 h 933450"/>
                <a:gd name="connsiteX28" fmla="*/ 664368 w 852487"/>
                <a:gd name="connsiteY28" fmla="*/ 531019 h 933450"/>
                <a:gd name="connsiteX29" fmla="*/ 642937 w 852487"/>
                <a:gd name="connsiteY29" fmla="*/ 533400 h 933450"/>
                <a:gd name="connsiteX30" fmla="*/ 604837 w 852487"/>
                <a:gd name="connsiteY30" fmla="*/ 514350 h 933450"/>
                <a:gd name="connsiteX31" fmla="*/ 583406 w 852487"/>
                <a:gd name="connsiteY31" fmla="*/ 509588 h 933450"/>
                <a:gd name="connsiteX32" fmla="*/ 559593 w 852487"/>
                <a:gd name="connsiteY32" fmla="*/ 547688 h 933450"/>
                <a:gd name="connsiteX33" fmla="*/ 607218 w 852487"/>
                <a:gd name="connsiteY33" fmla="*/ 681038 h 933450"/>
                <a:gd name="connsiteX34" fmla="*/ 604837 w 852487"/>
                <a:gd name="connsiteY34" fmla="*/ 723900 h 933450"/>
                <a:gd name="connsiteX35" fmla="*/ 559593 w 852487"/>
                <a:gd name="connsiteY35" fmla="*/ 728663 h 933450"/>
                <a:gd name="connsiteX36" fmla="*/ 435768 w 852487"/>
                <a:gd name="connsiteY36" fmla="*/ 840582 h 933450"/>
                <a:gd name="connsiteX37" fmla="*/ 373856 w 852487"/>
                <a:gd name="connsiteY37" fmla="*/ 933450 h 933450"/>
                <a:gd name="connsiteX38" fmla="*/ 347662 w 852487"/>
                <a:gd name="connsiteY38" fmla="*/ 912019 h 933450"/>
                <a:gd name="connsiteX39" fmla="*/ 350043 w 852487"/>
                <a:gd name="connsiteY39" fmla="*/ 842963 h 933450"/>
                <a:gd name="connsiteX40" fmla="*/ 359568 w 852487"/>
                <a:gd name="connsiteY40" fmla="*/ 783432 h 933450"/>
                <a:gd name="connsiteX41" fmla="*/ 330993 w 852487"/>
                <a:gd name="connsiteY41" fmla="*/ 766763 h 933450"/>
                <a:gd name="connsiteX42" fmla="*/ 314325 w 852487"/>
                <a:gd name="connsiteY42" fmla="*/ 683419 h 933450"/>
                <a:gd name="connsiteX43" fmla="*/ 242887 w 852487"/>
                <a:gd name="connsiteY43" fmla="*/ 659607 h 933450"/>
                <a:gd name="connsiteX44" fmla="*/ 135731 w 852487"/>
                <a:gd name="connsiteY44" fmla="*/ 681038 h 933450"/>
                <a:gd name="connsiteX45" fmla="*/ 128587 w 852487"/>
                <a:gd name="connsiteY45" fmla="*/ 733425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852487" h="933450">
                  <a:moveTo>
                    <a:pt x="128587" y="733425"/>
                  </a:moveTo>
                  <a:lnTo>
                    <a:pt x="95250" y="750094"/>
                  </a:lnTo>
                  <a:lnTo>
                    <a:pt x="76200" y="714375"/>
                  </a:lnTo>
                  <a:lnTo>
                    <a:pt x="88106" y="654844"/>
                  </a:lnTo>
                  <a:lnTo>
                    <a:pt x="42862" y="614363"/>
                  </a:lnTo>
                  <a:lnTo>
                    <a:pt x="0" y="595313"/>
                  </a:lnTo>
                  <a:lnTo>
                    <a:pt x="40481" y="559594"/>
                  </a:lnTo>
                  <a:lnTo>
                    <a:pt x="54768" y="521494"/>
                  </a:lnTo>
                  <a:lnTo>
                    <a:pt x="109537" y="450057"/>
                  </a:lnTo>
                  <a:lnTo>
                    <a:pt x="133350" y="292894"/>
                  </a:lnTo>
                  <a:lnTo>
                    <a:pt x="188118" y="183357"/>
                  </a:lnTo>
                  <a:lnTo>
                    <a:pt x="250031" y="121444"/>
                  </a:lnTo>
                  <a:lnTo>
                    <a:pt x="321468" y="83344"/>
                  </a:lnTo>
                  <a:lnTo>
                    <a:pt x="345281" y="38100"/>
                  </a:lnTo>
                  <a:lnTo>
                    <a:pt x="385762" y="47625"/>
                  </a:lnTo>
                  <a:lnTo>
                    <a:pt x="469106" y="0"/>
                  </a:lnTo>
                  <a:lnTo>
                    <a:pt x="559593" y="69057"/>
                  </a:lnTo>
                  <a:lnTo>
                    <a:pt x="614362" y="116682"/>
                  </a:lnTo>
                  <a:lnTo>
                    <a:pt x="700087" y="59532"/>
                  </a:lnTo>
                  <a:lnTo>
                    <a:pt x="733425" y="97632"/>
                  </a:lnTo>
                  <a:lnTo>
                    <a:pt x="750093" y="261938"/>
                  </a:lnTo>
                  <a:lnTo>
                    <a:pt x="833437" y="495300"/>
                  </a:lnTo>
                  <a:lnTo>
                    <a:pt x="852487" y="592932"/>
                  </a:lnTo>
                  <a:lnTo>
                    <a:pt x="852487" y="592932"/>
                  </a:lnTo>
                  <a:lnTo>
                    <a:pt x="812006" y="500063"/>
                  </a:lnTo>
                  <a:lnTo>
                    <a:pt x="769143" y="495300"/>
                  </a:lnTo>
                  <a:lnTo>
                    <a:pt x="738187" y="433388"/>
                  </a:lnTo>
                  <a:lnTo>
                    <a:pt x="721518" y="411957"/>
                  </a:lnTo>
                  <a:lnTo>
                    <a:pt x="664368" y="531019"/>
                  </a:lnTo>
                  <a:lnTo>
                    <a:pt x="642937" y="533400"/>
                  </a:lnTo>
                  <a:lnTo>
                    <a:pt x="604837" y="514350"/>
                  </a:lnTo>
                  <a:lnTo>
                    <a:pt x="583406" y="509588"/>
                  </a:lnTo>
                  <a:lnTo>
                    <a:pt x="559593" y="547688"/>
                  </a:lnTo>
                  <a:lnTo>
                    <a:pt x="607218" y="681038"/>
                  </a:lnTo>
                  <a:lnTo>
                    <a:pt x="604837" y="723900"/>
                  </a:lnTo>
                  <a:lnTo>
                    <a:pt x="559593" y="728663"/>
                  </a:lnTo>
                  <a:lnTo>
                    <a:pt x="435768" y="840582"/>
                  </a:lnTo>
                  <a:lnTo>
                    <a:pt x="373856" y="933450"/>
                  </a:lnTo>
                  <a:lnTo>
                    <a:pt x="347662" y="912019"/>
                  </a:lnTo>
                  <a:cubicBezTo>
                    <a:pt x="348456" y="889000"/>
                    <a:pt x="349249" y="865982"/>
                    <a:pt x="350043" y="842963"/>
                  </a:cubicBezTo>
                  <a:lnTo>
                    <a:pt x="359568" y="783432"/>
                  </a:lnTo>
                  <a:lnTo>
                    <a:pt x="330993" y="766763"/>
                  </a:lnTo>
                  <a:lnTo>
                    <a:pt x="314325" y="683419"/>
                  </a:lnTo>
                  <a:lnTo>
                    <a:pt x="242887" y="659607"/>
                  </a:lnTo>
                  <a:lnTo>
                    <a:pt x="135731" y="681038"/>
                  </a:lnTo>
                  <a:lnTo>
                    <a:pt x="128587" y="733425"/>
                  </a:lnTo>
                  <a:close/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5" name="자유형: 도형 144">
              <a:extLst>
                <a:ext uri="{FF2B5EF4-FFF2-40B4-BE49-F238E27FC236}">
                  <a16:creationId xmlns:a16="http://schemas.microsoft.com/office/drawing/2014/main" xmlns="" id="{85546255-5FDE-4E11-97D3-63C9C3E45E12}"/>
                </a:ext>
              </a:extLst>
            </p:cNvPr>
            <p:cNvSpPr/>
            <p:nvPr/>
          </p:nvSpPr>
          <p:spPr>
            <a:xfrm rot="5400000">
              <a:off x="3067048" y="4845049"/>
              <a:ext cx="1797050" cy="584200"/>
            </a:xfrm>
            <a:custGeom>
              <a:avLst/>
              <a:gdLst>
                <a:gd name="connsiteX0" fmla="*/ 0 w 1797050"/>
                <a:gd name="connsiteY0" fmla="*/ 584200 h 584200"/>
                <a:gd name="connsiteX1" fmla="*/ 82550 w 1797050"/>
                <a:gd name="connsiteY1" fmla="*/ 479425 h 584200"/>
                <a:gd name="connsiteX2" fmla="*/ 161925 w 1797050"/>
                <a:gd name="connsiteY2" fmla="*/ 412750 h 584200"/>
                <a:gd name="connsiteX3" fmla="*/ 292100 w 1797050"/>
                <a:gd name="connsiteY3" fmla="*/ 339725 h 584200"/>
                <a:gd name="connsiteX4" fmla="*/ 358775 w 1797050"/>
                <a:gd name="connsiteY4" fmla="*/ 349250 h 584200"/>
                <a:gd name="connsiteX5" fmla="*/ 473075 w 1797050"/>
                <a:gd name="connsiteY5" fmla="*/ 311150 h 584200"/>
                <a:gd name="connsiteX6" fmla="*/ 508000 w 1797050"/>
                <a:gd name="connsiteY6" fmla="*/ 317500 h 584200"/>
                <a:gd name="connsiteX7" fmla="*/ 622300 w 1797050"/>
                <a:gd name="connsiteY7" fmla="*/ 219075 h 584200"/>
                <a:gd name="connsiteX8" fmla="*/ 688975 w 1797050"/>
                <a:gd name="connsiteY8" fmla="*/ 104775 h 584200"/>
                <a:gd name="connsiteX9" fmla="*/ 892175 w 1797050"/>
                <a:gd name="connsiteY9" fmla="*/ 38100 h 584200"/>
                <a:gd name="connsiteX10" fmla="*/ 993775 w 1797050"/>
                <a:gd name="connsiteY10" fmla="*/ 76200 h 584200"/>
                <a:gd name="connsiteX11" fmla="*/ 1076325 w 1797050"/>
                <a:gd name="connsiteY11" fmla="*/ 165100 h 584200"/>
                <a:gd name="connsiteX12" fmla="*/ 1155700 w 1797050"/>
                <a:gd name="connsiteY12" fmla="*/ 161925 h 584200"/>
                <a:gd name="connsiteX13" fmla="*/ 1250950 w 1797050"/>
                <a:gd name="connsiteY13" fmla="*/ 212725 h 584200"/>
                <a:gd name="connsiteX14" fmla="*/ 1263650 w 1797050"/>
                <a:gd name="connsiteY14" fmla="*/ 257175 h 584200"/>
                <a:gd name="connsiteX15" fmla="*/ 1285875 w 1797050"/>
                <a:gd name="connsiteY15" fmla="*/ 314325 h 584200"/>
                <a:gd name="connsiteX16" fmla="*/ 1638300 w 1797050"/>
                <a:gd name="connsiteY16" fmla="*/ 368300 h 584200"/>
                <a:gd name="connsiteX17" fmla="*/ 1695450 w 1797050"/>
                <a:gd name="connsiteY17" fmla="*/ 177800 h 584200"/>
                <a:gd name="connsiteX18" fmla="*/ 1797050 w 1797050"/>
                <a:gd name="connsiteY18" fmla="*/ 152400 h 584200"/>
                <a:gd name="connsiteX19" fmla="*/ 1733550 w 1797050"/>
                <a:gd name="connsiteY19" fmla="*/ 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797050" h="584200">
                  <a:moveTo>
                    <a:pt x="0" y="584200"/>
                  </a:moveTo>
                  <a:lnTo>
                    <a:pt x="82550" y="479425"/>
                  </a:lnTo>
                  <a:lnTo>
                    <a:pt x="161925" y="412750"/>
                  </a:lnTo>
                  <a:lnTo>
                    <a:pt x="292100" y="339725"/>
                  </a:lnTo>
                  <a:lnTo>
                    <a:pt x="358775" y="349250"/>
                  </a:lnTo>
                  <a:lnTo>
                    <a:pt x="473075" y="311150"/>
                  </a:lnTo>
                  <a:lnTo>
                    <a:pt x="508000" y="317500"/>
                  </a:lnTo>
                  <a:lnTo>
                    <a:pt x="622300" y="219075"/>
                  </a:lnTo>
                  <a:lnTo>
                    <a:pt x="688975" y="104775"/>
                  </a:lnTo>
                  <a:lnTo>
                    <a:pt x="892175" y="38100"/>
                  </a:lnTo>
                  <a:lnTo>
                    <a:pt x="993775" y="76200"/>
                  </a:lnTo>
                  <a:lnTo>
                    <a:pt x="1076325" y="165100"/>
                  </a:lnTo>
                  <a:lnTo>
                    <a:pt x="1155700" y="161925"/>
                  </a:lnTo>
                  <a:lnTo>
                    <a:pt x="1250950" y="212725"/>
                  </a:lnTo>
                  <a:lnTo>
                    <a:pt x="1263650" y="257175"/>
                  </a:lnTo>
                  <a:lnTo>
                    <a:pt x="1285875" y="314325"/>
                  </a:lnTo>
                  <a:lnTo>
                    <a:pt x="1638300" y="368300"/>
                  </a:lnTo>
                  <a:lnTo>
                    <a:pt x="1695450" y="177800"/>
                  </a:lnTo>
                  <a:lnTo>
                    <a:pt x="1797050" y="152400"/>
                  </a:lnTo>
                  <a:lnTo>
                    <a:pt x="173355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46" name="그룹 145">
              <a:extLst>
                <a:ext uri="{FF2B5EF4-FFF2-40B4-BE49-F238E27FC236}">
                  <a16:creationId xmlns:a16="http://schemas.microsoft.com/office/drawing/2014/main" xmlns="" id="{52A832BC-320A-4522-A6D9-B581F853ADE2}"/>
                </a:ext>
              </a:extLst>
            </p:cNvPr>
            <p:cNvGrpSpPr/>
            <p:nvPr/>
          </p:nvGrpSpPr>
          <p:grpSpPr>
            <a:xfrm rot="5400000">
              <a:off x="4310062" y="5903912"/>
              <a:ext cx="723902" cy="835023"/>
              <a:chOff x="4435473" y="3292475"/>
              <a:chExt cx="723902" cy="835023"/>
            </a:xfrm>
          </p:grpSpPr>
          <p:sp>
            <p:nvSpPr>
              <p:cNvPr id="147" name="자유형: 도형 146">
                <a:extLst>
                  <a:ext uri="{FF2B5EF4-FFF2-40B4-BE49-F238E27FC236}">
                    <a16:creationId xmlns:a16="http://schemas.microsoft.com/office/drawing/2014/main" xmlns="" id="{F4E1492B-0CD0-4B72-A47D-6AC8C62690A9}"/>
                  </a:ext>
                </a:extLst>
              </p:cNvPr>
              <p:cNvSpPr/>
              <p:nvPr/>
            </p:nvSpPr>
            <p:spPr>
              <a:xfrm>
                <a:off x="4841875" y="3292475"/>
                <a:ext cx="317500" cy="323850"/>
              </a:xfrm>
              <a:custGeom>
                <a:avLst/>
                <a:gdLst>
                  <a:gd name="connsiteX0" fmla="*/ 304800 w 317500"/>
                  <a:gd name="connsiteY0" fmla="*/ 0 h 323850"/>
                  <a:gd name="connsiteX1" fmla="*/ 317500 w 317500"/>
                  <a:gd name="connsiteY1" fmla="*/ 95250 h 323850"/>
                  <a:gd name="connsiteX2" fmla="*/ 215900 w 317500"/>
                  <a:gd name="connsiteY2" fmla="*/ 127000 h 323850"/>
                  <a:gd name="connsiteX3" fmla="*/ 228600 w 317500"/>
                  <a:gd name="connsiteY3" fmla="*/ 184150 h 323850"/>
                  <a:gd name="connsiteX4" fmla="*/ 60325 w 317500"/>
                  <a:gd name="connsiteY4" fmla="*/ 231775 h 323850"/>
                  <a:gd name="connsiteX5" fmla="*/ 57150 w 317500"/>
                  <a:gd name="connsiteY5" fmla="*/ 307975 h 323850"/>
                  <a:gd name="connsiteX6" fmla="*/ 0 w 317500"/>
                  <a:gd name="connsiteY6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17500" h="323850">
                    <a:moveTo>
                      <a:pt x="304800" y="0"/>
                    </a:moveTo>
                    <a:lnTo>
                      <a:pt x="317500" y="95250"/>
                    </a:lnTo>
                    <a:lnTo>
                      <a:pt x="215900" y="127000"/>
                    </a:lnTo>
                    <a:lnTo>
                      <a:pt x="228600" y="184150"/>
                    </a:lnTo>
                    <a:lnTo>
                      <a:pt x="60325" y="231775"/>
                    </a:lnTo>
                    <a:lnTo>
                      <a:pt x="57150" y="307975"/>
                    </a:lnTo>
                    <a:lnTo>
                      <a:pt x="0" y="323850"/>
                    </a:lnTo>
                  </a:path>
                </a:pathLst>
              </a:custGeom>
              <a:noFill/>
              <a:ln>
                <a:solidFill>
                  <a:srgbClr val="00FFFF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8" name="자유형: 도형 147">
                <a:extLst>
                  <a:ext uri="{FF2B5EF4-FFF2-40B4-BE49-F238E27FC236}">
                    <a16:creationId xmlns:a16="http://schemas.microsoft.com/office/drawing/2014/main" xmlns="" id="{1DD8C116-3437-4018-A0DB-159AF742C040}"/>
                  </a:ext>
                </a:extLst>
              </p:cNvPr>
              <p:cNvSpPr/>
              <p:nvPr/>
            </p:nvSpPr>
            <p:spPr>
              <a:xfrm>
                <a:off x="4435473" y="3517898"/>
                <a:ext cx="438150" cy="609600"/>
              </a:xfrm>
              <a:custGeom>
                <a:avLst/>
                <a:gdLst>
                  <a:gd name="connsiteX0" fmla="*/ 288925 w 438150"/>
                  <a:gd name="connsiteY0" fmla="*/ 0 h 609600"/>
                  <a:gd name="connsiteX1" fmla="*/ 355600 w 438150"/>
                  <a:gd name="connsiteY1" fmla="*/ 92075 h 609600"/>
                  <a:gd name="connsiteX2" fmla="*/ 415925 w 438150"/>
                  <a:gd name="connsiteY2" fmla="*/ 98425 h 609600"/>
                  <a:gd name="connsiteX3" fmla="*/ 419100 w 438150"/>
                  <a:gd name="connsiteY3" fmla="*/ 180975 h 609600"/>
                  <a:gd name="connsiteX4" fmla="*/ 393700 w 438150"/>
                  <a:gd name="connsiteY4" fmla="*/ 212725 h 609600"/>
                  <a:gd name="connsiteX5" fmla="*/ 438150 w 438150"/>
                  <a:gd name="connsiteY5" fmla="*/ 320675 h 609600"/>
                  <a:gd name="connsiteX6" fmla="*/ 400050 w 438150"/>
                  <a:gd name="connsiteY6" fmla="*/ 342900 h 609600"/>
                  <a:gd name="connsiteX7" fmla="*/ 419100 w 438150"/>
                  <a:gd name="connsiteY7" fmla="*/ 396875 h 609600"/>
                  <a:gd name="connsiteX8" fmla="*/ 358775 w 438150"/>
                  <a:gd name="connsiteY8" fmla="*/ 403225 h 609600"/>
                  <a:gd name="connsiteX9" fmla="*/ 177800 w 438150"/>
                  <a:gd name="connsiteY9" fmla="*/ 412750 h 609600"/>
                  <a:gd name="connsiteX10" fmla="*/ 107950 w 438150"/>
                  <a:gd name="connsiteY10" fmla="*/ 460375 h 609600"/>
                  <a:gd name="connsiteX11" fmla="*/ 0 w 438150"/>
                  <a:gd name="connsiteY11" fmla="*/ 476250 h 609600"/>
                  <a:gd name="connsiteX12" fmla="*/ 53975 w 438150"/>
                  <a:gd name="connsiteY12" fmla="*/ 590550 h 609600"/>
                  <a:gd name="connsiteX13" fmla="*/ 12700 w 438150"/>
                  <a:gd name="connsiteY13" fmla="*/ 609600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38150" h="609600">
                    <a:moveTo>
                      <a:pt x="288925" y="0"/>
                    </a:moveTo>
                    <a:lnTo>
                      <a:pt x="355600" y="92075"/>
                    </a:lnTo>
                    <a:lnTo>
                      <a:pt x="415925" y="98425"/>
                    </a:lnTo>
                    <a:lnTo>
                      <a:pt x="419100" y="180975"/>
                    </a:lnTo>
                    <a:lnTo>
                      <a:pt x="393700" y="212725"/>
                    </a:lnTo>
                    <a:lnTo>
                      <a:pt x="438150" y="320675"/>
                    </a:lnTo>
                    <a:lnTo>
                      <a:pt x="400050" y="342900"/>
                    </a:lnTo>
                    <a:lnTo>
                      <a:pt x="419100" y="396875"/>
                    </a:lnTo>
                    <a:lnTo>
                      <a:pt x="358775" y="403225"/>
                    </a:lnTo>
                    <a:lnTo>
                      <a:pt x="177800" y="412750"/>
                    </a:lnTo>
                    <a:lnTo>
                      <a:pt x="107950" y="460375"/>
                    </a:lnTo>
                    <a:lnTo>
                      <a:pt x="0" y="476250"/>
                    </a:lnTo>
                    <a:lnTo>
                      <a:pt x="53975" y="590550"/>
                    </a:lnTo>
                    <a:lnTo>
                      <a:pt x="12700" y="609600"/>
                    </a:lnTo>
                  </a:path>
                </a:pathLst>
              </a:custGeom>
              <a:noFill/>
              <a:ln>
                <a:solidFill>
                  <a:srgbClr val="00FFFF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156" name="그룹 155">
            <a:extLst>
              <a:ext uri="{FF2B5EF4-FFF2-40B4-BE49-F238E27FC236}">
                <a16:creationId xmlns:a16="http://schemas.microsoft.com/office/drawing/2014/main" xmlns="" id="{75B0BA0A-3FFB-46A4-B63B-A1F9283A6A7C}"/>
              </a:ext>
            </a:extLst>
          </p:cNvPr>
          <p:cNvGrpSpPr/>
          <p:nvPr/>
        </p:nvGrpSpPr>
        <p:grpSpPr>
          <a:xfrm>
            <a:off x="295482" y="4333008"/>
            <a:ext cx="585670" cy="283254"/>
            <a:chOff x="495300" y="3131820"/>
            <a:chExt cx="5356860" cy="2590800"/>
          </a:xfrm>
        </p:grpSpPr>
        <p:sp>
          <p:nvSpPr>
            <p:cNvPr id="157" name="자유형: 도형 156">
              <a:extLst>
                <a:ext uri="{FF2B5EF4-FFF2-40B4-BE49-F238E27FC236}">
                  <a16:creationId xmlns:a16="http://schemas.microsoft.com/office/drawing/2014/main" xmlns="" id="{1D86A4F1-4531-42B4-B12D-D63B5D1CF39A}"/>
                </a:ext>
              </a:extLst>
            </p:cNvPr>
            <p:cNvSpPr/>
            <p:nvPr/>
          </p:nvSpPr>
          <p:spPr>
            <a:xfrm>
              <a:off x="2141220" y="4191000"/>
              <a:ext cx="3710940" cy="1531620"/>
            </a:xfrm>
            <a:custGeom>
              <a:avLst/>
              <a:gdLst>
                <a:gd name="connsiteX0" fmla="*/ 3710940 w 3710940"/>
                <a:gd name="connsiteY0" fmla="*/ 1295400 h 1531620"/>
                <a:gd name="connsiteX1" fmla="*/ 3215640 w 3710940"/>
                <a:gd name="connsiteY1" fmla="*/ 1531620 h 1531620"/>
                <a:gd name="connsiteX2" fmla="*/ 2659380 w 3710940"/>
                <a:gd name="connsiteY2" fmla="*/ 1478280 h 1531620"/>
                <a:gd name="connsiteX3" fmla="*/ 1752600 w 3710940"/>
                <a:gd name="connsiteY3" fmla="*/ 1021080 h 1531620"/>
                <a:gd name="connsiteX4" fmla="*/ 1584960 w 3710940"/>
                <a:gd name="connsiteY4" fmla="*/ 982980 h 1531620"/>
                <a:gd name="connsiteX5" fmla="*/ 1432560 w 3710940"/>
                <a:gd name="connsiteY5" fmla="*/ 990600 h 1531620"/>
                <a:gd name="connsiteX6" fmla="*/ 1120140 w 3710940"/>
                <a:gd name="connsiteY6" fmla="*/ 1295400 h 1531620"/>
                <a:gd name="connsiteX7" fmla="*/ 861060 w 3710940"/>
                <a:gd name="connsiteY7" fmla="*/ 1310640 h 1531620"/>
                <a:gd name="connsiteX8" fmla="*/ 457200 w 3710940"/>
                <a:gd name="connsiteY8" fmla="*/ 1531620 h 1531620"/>
                <a:gd name="connsiteX9" fmla="*/ 365760 w 3710940"/>
                <a:gd name="connsiteY9" fmla="*/ 1409700 h 1531620"/>
                <a:gd name="connsiteX10" fmla="*/ 213360 w 3710940"/>
                <a:gd name="connsiteY10" fmla="*/ 1440180 h 1531620"/>
                <a:gd name="connsiteX11" fmla="*/ 53340 w 3710940"/>
                <a:gd name="connsiteY11" fmla="*/ 1341120 h 1531620"/>
                <a:gd name="connsiteX12" fmla="*/ 45720 w 3710940"/>
                <a:gd name="connsiteY12" fmla="*/ 1181100 h 1531620"/>
                <a:gd name="connsiteX13" fmla="*/ 228600 w 3710940"/>
                <a:gd name="connsiteY13" fmla="*/ 1165860 h 1531620"/>
                <a:gd name="connsiteX14" fmla="*/ 312420 w 3710940"/>
                <a:gd name="connsiteY14" fmla="*/ 868680 h 1531620"/>
                <a:gd name="connsiteX15" fmla="*/ 129540 w 3710940"/>
                <a:gd name="connsiteY15" fmla="*/ 601980 h 1531620"/>
                <a:gd name="connsiteX16" fmla="*/ 0 w 3710940"/>
                <a:gd name="connsiteY16" fmla="*/ 167640 h 1531620"/>
                <a:gd name="connsiteX17" fmla="*/ 152400 w 3710940"/>
                <a:gd name="connsiteY17" fmla="*/ 60960 h 1531620"/>
                <a:gd name="connsiteX18" fmla="*/ 228600 w 3710940"/>
                <a:gd name="connsiteY18" fmla="*/ 0 h 1531620"/>
                <a:gd name="connsiteX19" fmla="*/ 396240 w 3710940"/>
                <a:gd name="connsiteY19" fmla="*/ 0 h 1531620"/>
                <a:gd name="connsiteX20" fmla="*/ 678180 w 3710940"/>
                <a:gd name="connsiteY20" fmla="*/ 312420 h 1531620"/>
                <a:gd name="connsiteX21" fmla="*/ 952500 w 3710940"/>
                <a:gd name="connsiteY21" fmla="*/ 396240 h 1531620"/>
                <a:gd name="connsiteX22" fmla="*/ 1196340 w 3710940"/>
                <a:gd name="connsiteY22" fmla="*/ 632460 h 1531620"/>
                <a:gd name="connsiteX23" fmla="*/ 1409700 w 3710940"/>
                <a:gd name="connsiteY23" fmla="*/ 777240 h 15316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710940" h="1531620">
                  <a:moveTo>
                    <a:pt x="3710940" y="1295400"/>
                  </a:moveTo>
                  <a:lnTo>
                    <a:pt x="3215640" y="1531620"/>
                  </a:lnTo>
                  <a:lnTo>
                    <a:pt x="2659380" y="1478280"/>
                  </a:lnTo>
                  <a:lnTo>
                    <a:pt x="1752600" y="1021080"/>
                  </a:lnTo>
                  <a:lnTo>
                    <a:pt x="1584960" y="982980"/>
                  </a:lnTo>
                  <a:lnTo>
                    <a:pt x="1432560" y="990600"/>
                  </a:lnTo>
                  <a:lnTo>
                    <a:pt x="1120140" y="1295400"/>
                  </a:lnTo>
                  <a:lnTo>
                    <a:pt x="861060" y="1310640"/>
                  </a:lnTo>
                  <a:lnTo>
                    <a:pt x="457200" y="1531620"/>
                  </a:lnTo>
                  <a:lnTo>
                    <a:pt x="365760" y="1409700"/>
                  </a:lnTo>
                  <a:lnTo>
                    <a:pt x="213360" y="1440180"/>
                  </a:lnTo>
                  <a:lnTo>
                    <a:pt x="53340" y="1341120"/>
                  </a:lnTo>
                  <a:lnTo>
                    <a:pt x="45720" y="1181100"/>
                  </a:lnTo>
                  <a:lnTo>
                    <a:pt x="228600" y="1165860"/>
                  </a:lnTo>
                  <a:lnTo>
                    <a:pt x="312420" y="868680"/>
                  </a:lnTo>
                  <a:lnTo>
                    <a:pt x="129540" y="601980"/>
                  </a:lnTo>
                  <a:lnTo>
                    <a:pt x="0" y="167640"/>
                  </a:lnTo>
                  <a:lnTo>
                    <a:pt x="152400" y="60960"/>
                  </a:lnTo>
                  <a:lnTo>
                    <a:pt x="228600" y="0"/>
                  </a:lnTo>
                  <a:lnTo>
                    <a:pt x="396240" y="0"/>
                  </a:lnTo>
                  <a:lnTo>
                    <a:pt x="678180" y="312420"/>
                  </a:lnTo>
                  <a:lnTo>
                    <a:pt x="952500" y="396240"/>
                  </a:lnTo>
                  <a:lnTo>
                    <a:pt x="1196340" y="632460"/>
                  </a:lnTo>
                  <a:lnTo>
                    <a:pt x="1409700" y="77724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8" name="자유형: 도형 157">
              <a:extLst>
                <a:ext uri="{FF2B5EF4-FFF2-40B4-BE49-F238E27FC236}">
                  <a16:creationId xmlns:a16="http://schemas.microsoft.com/office/drawing/2014/main" xmlns="" id="{DE63DD86-1919-487E-872B-99BAB1CEB64F}"/>
                </a:ext>
              </a:extLst>
            </p:cNvPr>
            <p:cNvSpPr/>
            <p:nvPr/>
          </p:nvSpPr>
          <p:spPr>
            <a:xfrm>
              <a:off x="1013460" y="3131820"/>
              <a:ext cx="3634740" cy="2392680"/>
            </a:xfrm>
            <a:custGeom>
              <a:avLst/>
              <a:gdLst>
                <a:gd name="connsiteX0" fmla="*/ 3512820 w 3634740"/>
                <a:gd name="connsiteY0" fmla="*/ 2392680 h 2392680"/>
                <a:gd name="connsiteX1" fmla="*/ 3634740 w 3634740"/>
                <a:gd name="connsiteY1" fmla="*/ 2263140 h 2392680"/>
                <a:gd name="connsiteX2" fmla="*/ 3512820 w 3634740"/>
                <a:gd name="connsiteY2" fmla="*/ 2072640 h 2392680"/>
                <a:gd name="connsiteX3" fmla="*/ 3291840 w 3634740"/>
                <a:gd name="connsiteY3" fmla="*/ 1859280 h 2392680"/>
                <a:gd name="connsiteX4" fmla="*/ 3162300 w 3634740"/>
                <a:gd name="connsiteY4" fmla="*/ 1569720 h 2392680"/>
                <a:gd name="connsiteX5" fmla="*/ 3063240 w 3634740"/>
                <a:gd name="connsiteY5" fmla="*/ 1516380 h 2392680"/>
                <a:gd name="connsiteX6" fmla="*/ 2903220 w 3634740"/>
                <a:gd name="connsiteY6" fmla="*/ 1752600 h 2392680"/>
                <a:gd name="connsiteX7" fmla="*/ 2903220 w 3634740"/>
                <a:gd name="connsiteY7" fmla="*/ 1950720 h 2392680"/>
                <a:gd name="connsiteX8" fmla="*/ 2849880 w 3634740"/>
                <a:gd name="connsiteY8" fmla="*/ 1973580 h 2392680"/>
                <a:gd name="connsiteX9" fmla="*/ 1965960 w 3634740"/>
                <a:gd name="connsiteY9" fmla="*/ 1600200 h 2392680"/>
                <a:gd name="connsiteX10" fmla="*/ 1539240 w 3634740"/>
                <a:gd name="connsiteY10" fmla="*/ 1501140 h 2392680"/>
                <a:gd name="connsiteX11" fmla="*/ 1280160 w 3634740"/>
                <a:gd name="connsiteY11" fmla="*/ 1127760 h 2392680"/>
                <a:gd name="connsiteX12" fmla="*/ 868680 w 3634740"/>
                <a:gd name="connsiteY12" fmla="*/ 937260 h 2392680"/>
                <a:gd name="connsiteX13" fmla="*/ 800100 w 3634740"/>
                <a:gd name="connsiteY13" fmla="*/ 960120 h 2392680"/>
                <a:gd name="connsiteX14" fmla="*/ 533400 w 3634740"/>
                <a:gd name="connsiteY14" fmla="*/ 1203960 h 2392680"/>
                <a:gd name="connsiteX15" fmla="*/ 548640 w 3634740"/>
                <a:gd name="connsiteY15" fmla="*/ 1485900 h 2392680"/>
                <a:gd name="connsiteX16" fmla="*/ 525780 w 3634740"/>
                <a:gd name="connsiteY16" fmla="*/ 1562100 h 2392680"/>
                <a:gd name="connsiteX17" fmla="*/ 434340 w 3634740"/>
                <a:gd name="connsiteY17" fmla="*/ 1584960 h 2392680"/>
                <a:gd name="connsiteX18" fmla="*/ 350520 w 3634740"/>
                <a:gd name="connsiteY18" fmla="*/ 1562100 h 2392680"/>
                <a:gd name="connsiteX19" fmla="*/ 175260 w 3634740"/>
                <a:gd name="connsiteY19" fmla="*/ 1501140 h 2392680"/>
                <a:gd name="connsiteX20" fmla="*/ 53340 w 3634740"/>
                <a:gd name="connsiteY20" fmla="*/ 1341120 h 2392680"/>
                <a:gd name="connsiteX21" fmla="*/ 129540 w 3634740"/>
                <a:gd name="connsiteY21" fmla="*/ 1173480 h 2392680"/>
                <a:gd name="connsiteX22" fmla="*/ 30480 w 3634740"/>
                <a:gd name="connsiteY22" fmla="*/ 1173480 h 2392680"/>
                <a:gd name="connsiteX23" fmla="*/ 0 w 3634740"/>
                <a:gd name="connsiteY23" fmla="*/ 1112520 h 2392680"/>
                <a:gd name="connsiteX24" fmla="*/ 7620 w 3634740"/>
                <a:gd name="connsiteY24" fmla="*/ 1036320 h 2392680"/>
                <a:gd name="connsiteX25" fmla="*/ 167640 w 3634740"/>
                <a:gd name="connsiteY25" fmla="*/ 899160 h 2392680"/>
                <a:gd name="connsiteX26" fmla="*/ 175260 w 3634740"/>
                <a:gd name="connsiteY26" fmla="*/ 822960 h 2392680"/>
                <a:gd name="connsiteX27" fmla="*/ 243840 w 3634740"/>
                <a:gd name="connsiteY27" fmla="*/ 716280 h 2392680"/>
                <a:gd name="connsiteX28" fmla="*/ 182880 w 3634740"/>
                <a:gd name="connsiteY28" fmla="*/ 617220 h 2392680"/>
                <a:gd name="connsiteX29" fmla="*/ 175260 w 3634740"/>
                <a:gd name="connsiteY29" fmla="*/ 259080 h 2392680"/>
                <a:gd name="connsiteX30" fmla="*/ 76200 w 3634740"/>
                <a:gd name="connsiteY30" fmla="*/ 83820 h 2392680"/>
                <a:gd name="connsiteX31" fmla="*/ 190500 w 3634740"/>
                <a:gd name="connsiteY31" fmla="*/ 0 h 2392680"/>
                <a:gd name="connsiteX32" fmla="*/ 472440 w 3634740"/>
                <a:gd name="connsiteY32" fmla="*/ 129540 h 2392680"/>
                <a:gd name="connsiteX33" fmla="*/ 670560 w 3634740"/>
                <a:gd name="connsiteY33" fmla="*/ 304800 h 2392680"/>
                <a:gd name="connsiteX34" fmla="*/ 731520 w 3634740"/>
                <a:gd name="connsiteY34" fmla="*/ 495300 h 2392680"/>
                <a:gd name="connsiteX35" fmla="*/ 868680 w 3634740"/>
                <a:gd name="connsiteY35" fmla="*/ 701040 h 2392680"/>
                <a:gd name="connsiteX36" fmla="*/ 1074420 w 3634740"/>
                <a:gd name="connsiteY36" fmla="*/ 822960 h 2392680"/>
                <a:gd name="connsiteX37" fmla="*/ 1059180 w 3634740"/>
                <a:gd name="connsiteY37" fmla="*/ 906780 h 2392680"/>
                <a:gd name="connsiteX38" fmla="*/ 1021080 w 3634740"/>
                <a:gd name="connsiteY38" fmla="*/ 990600 h 239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3634740" h="2392680">
                  <a:moveTo>
                    <a:pt x="3512820" y="2392680"/>
                  </a:moveTo>
                  <a:lnTo>
                    <a:pt x="3634740" y="2263140"/>
                  </a:lnTo>
                  <a:lnTo>
                    <a:pt x="3512820" y="2072640"/>
                  </a:lnTo>
                  <a:lnTo>
                    <a:pt x="3291840" y="1859280"/>
                  </a:lnTo>
                  <a:lnTo>
                    <a:pt x="3162300" y="1569720"/>
                  </a:lnTo>
                  <a:lnTo>
                    <a:pt x="3063240" y="1516380"/>
                  </a:lnTo>
                  <a:lnTo>
                    <a:pt x="2903220" y="1752600"/>
                  </a:lnTo>
                  <a:lnTo>
                    <a:pt x="2903220" y="1950720"/>
                  </a:lnTo>
                  <a:lnTo>
                    <a:pt x="2849880" y="1973580"/>
                  </a:lnTo>
                  <a:lnTo>
                    <a:pt x="1965960" y="1600200"/>
                  </a:lnTo>
                  <a:lnTo>
                    <a:pt x="1539240" y="1501140"/>
                  </a:lnTo>
                  <a:lnTo>
                    <a:pt x="1280160" y="1127760"/>
                  </a:lnTo>
                  <a:lnTo>
                    <a:pt x="868680" y="937260"/>
                  </a:lnTo>
                  <a:lnTo>
                    <a:pt x="800100" y="960120"/>
                  </a:lnTo>
                  <a:lnTo>
                    <a:pt x="533400" y="1203960"/>
                  </a:lnTo>
                  <a:lnTo>
                    <a:pt x="548640" y="1485900"/>
                  </a:lnTo>
                  <a:lnTo>
                    <a:pt x="525780" y="1562100"/>
                  </a:lnTo>
                  <a:lnTo>
                    <a:pt x="434340" y="1584960"/>
                  </a:lnTo>
                  <a:lnTo>
                    <a:pt x="350520" y="1562100"/>
                  </a:lnTo>
                  <a:lnTo>
                    <a:pt x="175260" y="1501140"/>
                  </a:lnTo>
                  <a:lnTo>
                    <a:pt x="53340" y="1341120"/>
                  </a:lnTo>
                  <a:lnTo>
                    <a:pt x="129540" y="1173480"/>
                  </a:lnTo>
                  <a:lnTo>
                    <a:pt x="30480" y="1173480"/>
                  </a:lnTo>
                  <a:lnTo>
                    <a:pt x="0" y="1112520"/>
                  </a:lnTo>
                  <a:lnTo>
                    <a:pt x="7620" y="1036320"/>
                  </a:lnTo>
                  <a:lnTo>
                    <a:pt x="167640" y="899160"/>
                  </a:lnTo>
                  <a:lnTo>
                    <a:pt x="175260" y="822960"/>
                  </a:lnTo>
                  <a:lnTo>
                    <a:pt x="243840" y="716280"/>
                  </a:lnTo>
                  <a:lnTo>
                    <a:pt x="182880" y="617220"/>
                  </a:lnTo>
                  <a:lnTo>
                    <a:pt x="175260" y="259080"/>
                  </a:lnTo>
                  <a:lnTo>
                    <a:pt x="76200" y="83820"/>
                  </a:lnTo>
                  <a:lnTo>
                    <a:pt x="190500" y="0"/>
                  </a:lnTo>
                  <a:lnTo>
                    <a:pt x="472440" y="129540"/>
                  </a:lnTo>
                  <a:lnTo>
                    <a:pt x="670560" y="304800"/>
                  </a:lnTo>
                  <a:lnTo>
                    <a:pt x="731520" y="495300"/>
                  </a:lnTo>
                  <a:lnTo>
                    <a:pt x="868680" y="701040"/>
                  </a:lnTo>
                  <a:lnTo>
                    <a:pt x="1074420" y="822960"/>
                  </a:lnTo>
                  <a:lnTo>
                    <a:pt x="1059180" y="906780"/>
                  </a:lnTo>
                  <a:lnTo>
                    <a:pt x="1021080" y="99060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9" name="자유형: 도형 158">
              <a:extLst>
                <a:ext uri="{FF2B5EF4-FFF2-40B4-BE49-F238E27FC236}">
                  <a16:creationId xmlns:a16="http://schemas.microsoft.com/office/drawing/2014/main" xmlns="" id="{A57E79E7-99F2-4FF5-AA06-9FD398C405FA}"/>
                </a:ext>
              </a:extLst>
            </p:cNvPr>
            <p:cNvSpPr/>
            <p:nvPr/>
          </p:nvSpPr>
          <p:spPr>
            <a:xfrm>
              <a:off x="495300" y="3825240"/>
              <a:ext cx="525780" cy="464820"/>
            </a:xfrm>
            <a:custGeom>
              <a:avLst/>
              <a:gdLst>
                <a:gd name="connsiteX0" fmla="*/ 525780 w 525780"/>
                <a:gd name="connsiteY0" fmla="*/ 434340 h 464820"/>
                <a:gd name="connsiteX1" fmla="*/ 365760 w 525780"/>
                <a:gd name="connsiteY1" fmla="*/ 464820 h 464820"/>
                <a:gd name="connsiteX2" fmla="*/ 289560 w 525780"/>
                <a:gd name="connsiteY2" fmla="*/ 426720 h 464820"/>
                <a:gd name="connsiteX3" fmla="*/ 243840 w 525780"/>
                <a:gd name="connsiteY3" fmla="*/ 342900 h 464820"/>
                <a:gd name="connsiteX4" fmla="*/ 198120 w 525780"/>
                <a:gd name="connsiteY4" fmla="*/ 198120 h 464820"/>
                <a:gd name="connsiteX5" fmla="*/ 0 w 525780"/>
                <a:gd name="connsiteY5" fmla="*/ 0 h 464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5780" h="464820">
                  <a:moveTo>
                    <a:pt x="525780" y="434340"/>
                  </a:moveTo>
                  <a:lnTo>
                    <a:pt x="365760" y="464820"/>
                  </a:lnTo>
                  <a:lnTo>
                    <a:pt x="289560" y="426720"/>
                  </a:lnTo>
                  <a:lnTo>
                    <a:pt x="243840" y="342900"/>
                  </a:lnTo>
                  <a:lnTo>
                    <a:pt x="198120" y="19812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00FFFF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0" name="자유형: 도형 159">
            <a:extLst>
              <a:ext uri="{FF2B5EF4-FFF2-40B4-BE49-F238E27FC236}">
                <a16:creationId xmlns:a16="http://schemas.microsoft.com/office/drawing/2014/main" xmlns="" id="{4AD617FD-FF77-481F-96AA-CC407BFA81A7}"/>
              </a:ext>
            </a:extLst>
          </p:cNvPr>
          <p:cNvSpPr/>
          <p:nvPr/>
        </p:nvSpPr>
        <p:spPr>
          <a:xfrm>
            <a:off x="2048468" y="5684442"/>
            <a:ext cx="2083749" cy="985316"/>
          </a:xfrm>
          <a:custGeom>
            <a:avLst/>
            <a:gdLst>
              <a:gd name="connsiteX0" fmla="*/ 6667500 w 6667500"/>
              <a:gd name="connsiteY0" fmla="*/ 0 h 3152775"/>
              <a:gd name="connsiteX1" fmla="*/ 6534150 w 6667500"/>
              <a:gd name="connsiteY1" fmla="*/ 71438 h 3152775"/>
              <a:gd name="connsiteX2" fmla="*/ 6434137 w 6667500"/>
              <a:gd name="connsiteY2" fmla="*/ 195263 h 3152775"/>
              <a:gd name="connsiteX3" fmla="*/ 6138862 w 6667500"/>
              <a:gd name="connsiteY3" fmla="*/ 200025 h 3152775"/>
              <a:gd name="connsiteX4" fmla="*/ 6057900 w 6667500"/>
              <a:gd name="connsiteY4" fmla="*/ 266700 h 3152775"/>
              <a:gd name="connsiteX5" fmla="*/ 6086475 w 6667500"/>
              <a:gd name="connsiteY5" fmla="*/ 290513 h 3152775"/>
              <a:gd name="connsiteX6" fmla="*/ 6034087 w 6667500"/>
              <a:gd name="connsiteY6" fmla="*/ 333375 h 3152775"/>
              <a:gd name="connsiteX7" fmla="*/ 5843587 w 6667500"/>
              <a:gd name="connsiteY7" fmla="*/ 333375 h 3152775"/>
              <a:gd name="connsiteX8" fmla="*/ 5815012 w 6667500"/>
              <a:gd name="connsiteY8" fmla="*/ 466725 h 3152775"/>
              <a:gd name="connsiteX9" fmla="*/ 5719762 w 6667500"/>
              <a:gd name="connsiteY9" fmla="*/ 504825 h 3152775"/>
              <a:gd name="connsiteX10" fmla="*/ 5519737 w 6667500"/>
              <a:gd name="connsiteY10" fmla="*/ 523875 h 3152775"/>
              <a:gd name="connsiteX11" fmla="*/ 5200650 w 6667500"/>
              <a:gd name="connsiteY11" fmla="*/ 523875 h 3152775"/>
              <a:gd name="connsiteX12" fmla="*/ 5076825 w 6667500"/>
              <a:gd name="connsiteY12" fmla="*/ 547688 h 3152775"/>
              <a:gd name="connsiteX13" fmla="*/ 4876800 w 6667500"/>
              <a:gd name="connsiteY13" fmla="*/ 552450 h 3152775"/>
              <a:gd name="connsiteX14" fmla="*/ 4867275 w 6667500"/>
              <a:gd name="connsiteY14" fmla="*/ 219075 h 3152775"/>
              <a:gd name="connsiteX15" fmla="*/ 4843462 w 6667500"/>
              <a:gd name="connsiteY15" fmla="*/ 180975 h 3152775"/>
              <a:gd name="connsiteX16" fmla="*/ 4681537 w 6667500"/>
              <a:gd name="connsiteY16" fmla="*/ 257175 h 3152775"/>
              <a:gd name="connsiteX17" fmla="*/ 2971800 w 6667500"/>
              <a:gd name="connsiteY17" fmla="*/ 257175 h 3152775"/>
              <a:gd name="connsiteX18" fmla="*/ 2952750 w 6667500"/>
              <a:gd name="connsiteY18" fmla="*/ 304800 h 3152775"/>
              <a:gd name="connsiteX19" fmla="*/ 2971800 w 6667500"/>
              <a:gd name="connsiteY19" fmla="*/ 409575 h 3152775"/>
              <a:gd name="connsiteX20" fmla="*/ 3100387 w 6667500"/>
              <a:gd name="connsiteY20" fmla="*/ 400050 h 3152775"/>
              <a:gd name="connsiteX21" fmla="*/ 3143250 w 6667500"/>
              <a:gd name="connsiteY21" fmla="*/ 519113 h 3152775"/>
              <a:gd name="connsiteX22" fmla="*/ 3090862 w 6667500"/>
              <a:gd name="connsiteY22" fmla="*/ 823913 h 3152775"/>
              <a:gd name="connsiteX23" fmla="*/ 3143250 w 6667500"/>
              <a:gd name="connsiteY23" fmla="*/ 1009650 h 3152775"/>
              <a:gd name="connsiteX24" fmla="*/ 3071812 w 6667500"/>
              <a:gd name="connsiteY24" fmla="*/ 1128713 h 3152775"/>
              <a:gd name="connsiteX25" fmla="*/ 3100387 w 6667500"/>
              <a:gd name="connsiteY25" fmla="*/ 1338263 h 3152775"/>
              <a:gd name="connsiteX26" fmla="*/ 3143250 w 6667500"/>
              <a:gd name="connsiteY26" fmla="*/ 1404938 h 3152775"/>
              <a:gd name="connsiteX27" fmla="*/ 3109912 w 6667500"/>
              <a:gd name="connsiteY27" fmla="*/ 1481138 h 3152775"/>
              <a:gd name="connsiteX28" fmla="*/ 3071812 w 6667500"/>
              <a:gd name="connsiteY28" fmla="*/ 1628775 h 3152775"/>
              <a:gd name="connsiteX29" fmla="*/ 3114675 w 6667500"/>
              <a:gd name="connsiteY29" fmla="*/ 1752600 h 3152775"/>
              <a:gd name="connsiteX30" fmla="*/ 3114675 w 6667500"/>
              <a:gd name="connsiteY30" fmla="*/ 1871663 h 3152775"/>
              <a:gd name="connsiteX31" fmla="*/ 3043237 w 6667500"/>
              <a:gd name="connsiteY31" fmla="*/ 1995488 h 3152775"/>
              <a:gd name="connsiteX32" fmla="*/ 3081337 w 6667500"/>
              <a:gd name="connsiteY32" fmla="*/ 2366963 h 3152775"/>
              <a:gd name="connsiteX33" fmla="*/ 3062287 w 6667500"/>
              <a:gd name="connsiteY33" fmla="*/ 2562225 h 3152775"/>
              <a:gd name="connsiteX34" fmla="*/ 3124200 w 6667500"/>
              <a:gd name="connsiteY34" fmla="*/ 2733675 h 3152775"/>
              <a:gd name="connsiteX35" fmla="*/ 3228975 w 6667500"/>
              <a:gd name="connsiteY35" fmla="*/ 2876550 h 3152775"/>
              <a:gd name="connsiteX36" fmla="*/ 3243262 w 6667500"/>
              <a:gd name="connsiteY36" fmla="*/ 2986088 h 3152775"/>
              <a:gd name="connsiteX37" fmla="*/ 3181350 w 6667500"/>
              <a:gd name="connsiteY37" fmla="*/ 3038475 h 3152775"/>
              <a:gd name="connsiteX38" fmla="*/ 3262312 w 6667500"/>
              <a:gd name="connsiteY38" fmla="*/ 3128963 h 3152775"/>
              <a:gd name="connsiteX39" fmla="*/ 3224212 w 6667500"/>
              <a:gd name="connsiteY39" fmla="*/ 3152775 h 3152775"/>
              <a:gd name="connsiteX40" fmla="*/ 3148012 w 6667500"/>
              <a:gd name="connsiteY40" fmla="*/ 3052763 h 3152775"/>
              <a:gd name="connsiteX41" fmla="*/ 3095625 w 6667500"/>
              <a:gd name="connsiteY41" fmla="*/ 3043238 h 3152775"/>
              <a:gd name="connsiteX42" fmla="*/ 3024187 w 6667500"/>
              <a:gd name="connsiteY42" fmla="*/ 2943225 h 3152775"/>
              <a:gd name="connsiteX43" fmla="*/ 2957512 w 6667500"/>
              <a:gd name="connsiteY43" fmla="*/ 2909888 h 3152775"/>
              <a:gd name="connsiteX44" fmla="*/ 2776537 w 6667500"/>
              <a:gd name="connsiteY44" fmla="*/ 2752725 h 3152775"/>
              <a:gd name="connsiteX45" fmla="*/ 2709862 w 6667500"/>
              <a:gd name="connsiteY45" fmla="*/ 2609850 h 3152775"/>
              <a:gd name="connsiteX46" fmla="*/ 2657475 w 6667500"/>
              <a:gd name="connsiteY46" fmla="*/ 2486025 h 3152775"/>
              <a:gd name="connsiteX47" fmla="*/ 2700337 w 6667500"/>
              <a:gd name="connsiteY47" fmla="*/ 2414588 h 3152775"/>
              <a:gd name="connsiteX48" fmla="*/ 2833687 w 6667500"/>
              <a:gd name="connsiteY48" fmla="*/ 2400300 h 3152775"/>
              <a:gd name="connsiteX49" fmla="*/ 2895600 w 6667500"/>
              <a:gd name="connsiteY49" fmla="*/ 2338388 h 3152775"/>
              <a:gd name="connsiteX50" fmla="*/ 2871787 w 6667500"/>
              <a:gd name="connsiteY50" fmla="*/ 2286000 h 3152775"/>
              <a:gd name="connsiteX51" fmla="*/ 2781300 w 6667500"/>
              <a:gd name="connsiteY51" fmla="*/ 2181225 h 3152775"/>
              <a:gd name="connsiteX52" fmla="*/ 2738437 w 6667500"/>
              <a:gd name="connsiteY52" fmla="*/ 2100263 h 3152775"/>
              <a:gd name="connsiteX53" fmla="*/ 2747962 w 6667500"/>
              <a:gd name="connsiteY53" fmla="*/ 1995488 h 3152775"/>
              <a:gd name="connsiteX54" fmla="*/ 2667000 w 6667500"/>
              <a:gd name="connsiteY54" fmla="*/ 1843088 h 3152775"/>
              <a:gd name="connsiteX55" fmla="*/ 2667000 w 6667500"/>
              <a:gd name="connsiteY55" fmla="*/ 1733550 h 3152775"/>
              <a:gd name="connsiteX56" fmla="*/ 2733675 w 6667500"/>
              <a:gd name="connsiteY56" fmla="*/ 1528763 h 3152775"/>
              <a:gd name="connsiteX57" fmla="*/ 2705100 w 6667500"/>
              <a:gd name="connsiteY57" fmla="*/ 1381125 h 3152775"/>
              <a:gd name="connsiteX58" fmla="*/ 2652712 w 6667500"/>
              <a:gd name="connsiteY58" fmla="*/ 1243013 h 3152775"/>
              <a:gd name="connsiteX59" fmla="*/ 2695575 w 6667500"/>
              <a:gd name="connsiteY59" fmla="*/ 1076325 h 3152775"/>
              <a:gd name="connsiteX60" fmla="*/ 2662237 w 6667500"/>
              <a:gd name="connsiteY60" fmla="*/ 814388 h 3152775"/>
              <a:gd name="connsiteX61" fmla="*/ 2638425 w 6667500"/>
              <a:gd name="connsiteY61" fmla="*/ 604838 h 3152775"/>
              <a:gd name="connsiteX62" fmla="*/ 2738437 w 6667500"/>
              <a:gd name="connsiteY62" fmla="*/ 466725 h 3152775"/>
              <a:gd name="connsiteX63" fmla="*/ 2905125 w 6667500"/>
              <a:gd name="connsiteY63" fmla="*/ 409575 h 3152775"/>
              <a:gd name="connsiteX64" fmla="*/ 2881312 w 6667500"/>
              <a:gd name="connsiteY64" fmla="*/ 261938 h 3152775"/>
              <a:gd name="connsiteX65" fmla="*/ 2681287 w 6667500"/>
              <a:gd name="connsiteY65" fmla="*/ 242888 h 3152775"/>
              <a:gd name="connsiteX66" fmla="*/ 1914525 w 6667500"/>
              <a:gd name="connsiteY66" fmla="*/ 247650 h 3152775"/>
              <a:gd name="connsiteX67" fmla="*/ 1152525 w 6667500"/>
              <a:gd name="connsiteY67" fmla="*/ 242888 h 3152775"/>
              <a:gd name="connsiteX68" fmla="*/ 681037 w 6667500"/>
              <a:gd name="connsiteY68" fmla="*/ 542925 h 3152775"/>
              <a:gd name="connsiteX69" fmla="*/ 300037 w 6667500"/>
              <a:gd name="connsiteY69" fmla="*/ 538163 h 3152775"/>
              <a:gd name="connsiteX70" fmla="*/ 295275 w 6667500"/>
              <a:gd name="connsiteY70" fmla="*/ 685800 h 3152775"/>
              <a:gd name="connsiteX71" fmla="*/ 100012 w 6667500"/>
              <a:gd name="connsiteY71" fmla="*/ 709613 h 3152775"/>
              <a:gd name="connsiteX72" fmla="*/ 0 w 6667500"/>
              <a:gd name="connsiteY72" fmla="*/ 719138 h 3152775"/>
              <a:gd name="connsiteX73" fmla="*/ 23812 w 6667500"/>
              <a:gd name="connsiteY73" fmla="*/ 800100 h 3152775"/>
              <a:gd name="connsiteX74" fmla="*/ 271462 w 6667500"/>
              <a:gd name="connsiteY74" fmla="*/ 752475 h 3152775"/>
              <a:gd name="connsiteX75" fmla="*/ 361950 w 6667500"/>
              <a:gd name="connsiteY75" fmla="*/ 909638 h 3152775"/>
              <a:gd name="connsiteX76" fmla="*/ 323850 w 6667500"/>
              <a:gd name="connsiteY76" fmla="*/ 1066800 h 3152775"/>
              <a:gd name="connsiteX77" fmla="*/ 385762 w 6667500"/>
              <a:gd name="connsiteY77" fmla="*/ 1223963 h 3152775"/>
              <a:gd name="connsiteX78" fmla="*/ 504825 w 6667500"/>
              <a:gd name="connsiteY78" fmla="*/ 1376363 h 3152775"/>
              <a:gd name="connsiteX79" fmla="*/ 466725 w 6667500"/>
              <a:gd name="connsiteY79" fmla="*/ 1519238 h 3152775"/>
              <a:gd name="connsiteX80" fmla="*/ 228600 w 6667500"/>
              <a:gd name="connsiteY80" fmla="*/ 1647825 h 3152775"/>
              <a:gd name="connsiteX81" fmla="*/ 271462 w 6667500"/>
              <a:gd name="connsiteY81" fmla="*/ 1728788 h 3152775"/>
              <a:gd name="connsiteX82" fmla="*/ 109537 w 6667500"/>
              <a:gd name="connsiteY82" fmla="*/ 1800225 h 3152775"/>
              <a:gd name="connsiteX83" fmla="*/ 176212 w 6667500"/>
              <a:gd name="connsiteY83" fmla="*/ 2109788 h 3152775"/>
              <a:gd name="connsiteX84" fmla="*/ 142875 w 6667500"/>
              <a:gd name="connsiteY84" fmla="*/ 2219325 h 3152775"/>
              <a:gd name="connsiteX85" fmla="*/ 90487 w 6667500"/>
              <a:gd name="connsiteY85" fmla="*/ 2257425 h 3152775"/>
              <a:gd name="connsiteX86" fmla="*/ 109537 w 6667500"/>
              <a:gd name="connsiteY86" fmla="*/ 2300288 h 3152775"/>
              <a:gd name="connsiteX87" fmla="*/ 209550 w 6667500"/>
              <a:gd name="connsiteY87" fmla="*/ 2314575 h 3152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6667500" h="3152775">
                <a:moveTo>
                  <a:pt x="6667500" y="0"/>
                </a:moveTo>
                <a:lnTo>
                  <a:pt x="6534150" y="71438"/>
                </a:lnTo>
                <a:lnTo>
                  <a:pt x="6434137" y="195263"/>
                </a:lnTo>
                <a:lnTo>
                  <a:pt x="6138862" y="200025"/>
                </a:lnTo>
                <a:lnTo>
                  <a:pt x="6057900" y="266700"/>
                </a:lnTo>
                <a:lnTo>
                  <a:pt x="6086475" y="290513"/>
                </a:lnTo>
                <a:lnTo>
                  <a:pt x="6034087" y="333375"/>
                </a:lnTo>
                <a:lnTo>
                  <a:pt x="5843587" y="333375"/>
                </a:lnTo>
                <a:lnTo>
                  <a:pt x="5815012" y="466725"/>
                </a:lnTo>
                <a:lnTo>
                  <a:pt x="5719762" y="504825"/>
                </a:lnTo>
                <a:lnTo>
                  <a:pt x="5519737" y="523875"/>
                </a:lnTo>
                <a:lnTo>
                  <a:pt x="5200650" y="523875"/>
                </a:lnTo>
                <a:lnTo>
                  <a:pt x="5076825" y="547688"/>
                </a:lnTo>
                <a:lnTo>
                  <a:pt x="4876800" y="552450"/>
                </a:lnTo>
                <a:lnTo>
                  <a:pt x="4867275" y="219075"/>
                </a:lnTo>
                <a:lnTo>
                  <a:pt x="4843462" y="180975"/>
                </a:lnTo>
                <a:lnTo>
                  <a:pt x="4681537" y="257175"/>
                </a:lnTo>
                <a:lnTo>
                  <a:pt x="2971800" y="257175"/>
                </a:lnTo>
                <a:lnTo>
                  <a:pt x="2952750" y="304800"/>
                </a:lnTo>
                <a:lnTo>
                  <a:pt x="2971800" y="409575"/>
                </a:lnTo>
                <a:lnTo>
                  <a:pt x="3100387" y="400050"/>
                </a:lnTo>
                <a:lnTo>
                  <a:pt x="3143250" y="519113"/>
                </a:lnTo>
                <a:lnTo>
                  <a:pt x="3090862" y="823913"/>
                </a:lnTo>
                <a:lnTo>
                  <a:pt x="3143250" y="1009650"/>
                </a:lnTo>
                <a:lnTo>
                  <a:pt x="3071812" y="1128713"/>
                </a:lnTo>
                <a:lnTo>
                  <a:pt x="3100387" y="1338263"/>
                </a:lnTo>
                <a:lnTo>
                  <a:pt x="3143250" y="1404938"/>
                </a:lnTo>
                <a:lnTo>
                  <a:pt x="3109912" y="1481138"/>
                </a:lnTo>
                <a:lnTo>
                  <a:pt x="3071812" y="1628775"/>
                </a:lnTo>
                <a:lnTo>
                  <a:pt x="3114675" y="1752600"/>
                </a:lnTo>
                <a:lnTo>
                  <a:pt x="3114675" y="1871663"/>
                </a:lnTo>
                <a:lnTo>
                  <a:pt x="3043237" y="1995488"/>
                </a:lnTo>
                <a:lnTo>
                  <a:pt x="3081337" y="2366963"/>
                </a:lnTo>
                <a:lnTo>
                  <a:pt x="3062287" y="2562225"/>
                </a:lnTo>
                <a:lnTo>
                  <a:pt x="3124200" y="2733675"/>
                </a:lnTo>
                <a:lnTo>
                  <a:pt x="3228975" y="2876550"/>
                </a:lnTo>
                <a:lnTo>
                  <a:pt x="3243262" y="2986088"/>
                </a:lnTo>
                <a:lnTo>
                  <a:pt x="3181350" y="3038475"/>
                </a:lnTo>
                <a:lnTo>
                  <a:pt x="3262312" y="3128963"/>
                </a:lnTo>
                <a:lnTo>
                  <a:pt x="3224212" y="3152775"/>
                </a:lnTo>
                <a:lnTo>
                  <a:pt x="3148012" y="3052763"/>
                </a:lnTo>
                <a:lnTo>
                  <a:pt x="3095625" y="3043238"/>
                </a:lnTo>
                <a:lnTo>
                  <a:pt x="3024187" y="2943225"/>
                </a:lnTo>
                <a:lnTo>
                  <a:pt x="2957512" y="2909888"/>
                </a:lnTo>
                <a:lnTo>
                  <a:pt x="2776537" y="2752725"/>
                </a:lnTo>
                <a:lnTo>
                  <a:pt x="2709862" y="2609850"/>
                </a:lnTo>
                <a:lnTo>
                  <a:pt x="2657475" y="2486025"/>
                </a:lnTo>
                <a:lnTo>
                  <a:pt x="2700337" y="2414588"/>
                </a:lnTo>
                <a:lnTo>
                  <a:pt x="2833687" y="2400300"/>
                </a:lnTo>
                <a:lnTo>
                  <a:pt x="2895600" y="2338388"/>
                </a:lnTo>
                <a:lnTo>
                  <a:pt x="2871787" y="2286000"/>
                </a:lnTo>
                <a:lnTo>
                  <a:pt x="2781300" y="2181225"/>
                </a:lnTo>
                <a:lnTo>
                  <a:pt x="2738437" y="2100263"/>
                </a:lnTo>
                <a:lnTo>
                  <a:pt x="2747962" y="1995488"/>
                </a:lnTo>
                <a:lnTo>
                  <a:pt x="2667000" y="1843088"/>
                </a:lnTo>
                <a:lnTo>
                  <a:pt x="2667000" y="1733550"/>
                </a:lnTo>
                <a:lnTo>
                  <a:pt x="2733675" y="1528763"/>
                </a:lnTo>
                <a:lnTo>
                  <a:pt x="2705100" y="1381125"/>
                </a:lnTo>
                <a:lnTo>
                  <a:pt x="2652712" y="1243013"/>
                </a:lnTo>
                <a:lnTo>
                  <a:pt x="2695575" y="1076325"/>
                </a:lnTo>
                <a:lnTo>
                  <a:pt x="2662237" y="814388"/>
                </a:lnTo>
                <a:lnTo>
                  <a:pt x="2638425" y="604838"/>
                </a:lnTo>
                <a:lnTo>
                  <a:pt x="2738437" y="466725"/>
                </a:lnTo>
                <a:lnTo>
                  <a:pt x="2905125" y="409575"/>
                </a:lnTo>
                <a:lnTo>
                  <a:pt x="2881312" y="261938"/>
                </a:lnTo>
                <a:lnTo>
                  <a:pt x="2681287" y="242888"/>
                </a:lnTo>
                <a:lnTo>
                  <a:pt x="1914525" y="247650"/>
                </a:lnTo>
                <a:lnTo>
                  <a:pt x="1152525" y="242888"/>
                </a:lnTo>
                <a:lnTo>
                  <a:pt x="681037" y="542925"/>
                </a:lnTo>
                <a:lnTo>
                  <a:pt x="300037" y="538163"/>
                </a:lnTo>
                <a:lnTo>
                  <a:pt x="295275" y="685800"/>
                </a:lnTo>
                <a:lnTo>
                  <a:pt x="100012" y="709613"/>
                </a:lnTo>
                <a:lnTo>
                  <a:pt x="0" y="719138"/>
                </a:lnTo>
                <a:lnTo>
                  <a:pt x="23812" y="800100"/>
                </a:lnTo>
                <a:lnTo>
                  <a:pt x="271462" y="752475"/>
                </a:lnTo>
                <a:lnTo>
                  <a:pt x="361950" y="909638"/>
                </a:lnTo>
                <a:lnTo>
                  <a:pt x="323850" y="1066800"/>
                </a:lnTo>
                <a:lnTo>
                  <a:pt x="385762" y="1223963"/>
                </a:lnTo>
                <a:lnTo>
                  <a:pt x="504825" y="1376363"/>
                </a:lnTo>
                <a:lnTo>
                  <a:pt x="466725" y="1519238"/>
                </a:lnTo>
                <a:lnTo>
                  <a:pt x="228600" y="1647825"/>
                </a:lnTo>
                <a:lnTo>
                  <a:pt x="271462" y="1728788"/>
                </a:lnTo>
                <a:lnTo>
                  <a:pt x="109537" y="1800225"/>
                </a:lnTo>
                <a:lnTo>
                  <a:pt x="176212" y="2109788"/>
                </a:lnTo>
                <a:lnTo>
                  <a:pt x="142875" y="2219325"/>
                </a:lnTo>
                <a:lnTo>
                  <a:pt x="90487" y="2257425"/>
                </a:lnTo>
                <a:lnTo>
                  <a:pt x="109537" y="2300288"/>
                </a:lnTo>
                <a:lnTo>
                  <a:pt x="209550" y="2314575"/>
                </a:lnTo>
              </a:path>
            </a:pathLst>
          </a:custGeom>
          <a:noFill/>
          <a:ln>
            <a:solidFill>
              <a:srgbClr val="00FF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타원 94"/>
          <p:cNvSpPr/>
          <p:nvPr/>
        </p:nvSpPr>
        <p:spPr>
          <a:xfrm>
            <a:off x="4096838" y="5651169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타원 95"/>
          <p:cNvSpPr/>
          <p:nvPr/>
        </p:nvSpPr>
        <p:spPr>
          <a:xfrm>
            <a:off x="2073987" y="6393123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화살표 연결선 21"/>
          <p:cNvCxnSpPr>
            <a:stCxn id="54" idx="1"/>
          </p:cNvCxnSpPr>
          <p:nvPr/>
        </p:nvCxnSpPr>
        <p:spPr>
          <a:xfrm flipH="1" flipV="1">
            <a:off x="3479800" y="1973733"/>
            <a:ext cx="1885867" cy="3448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화살표 연결선 64"/>
          <p:cNvCxnSpPr>
            <a:cxnSpLocks/>
            <a:stCxn id="49" idx="1"/>
          </p:cNvCxnSpPr>
          <p:nvPr/>
        </p:nvCxnSpPr>
        <p:spPr>
          <a:xfrm flipH="1">
            <a:off x="4968254" y="3477654"/>
            <a:ext cx="419820" cy="8705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화살표 연결선 97"/>
          <p:cNvCxnSpPr>
            <a:cxnSpLocks/>
          </p:cNvCxnSpPr>
          <p:nvPr/>
        </p:nvCxnSpPr>
        <p:spPr>
          <a:xfrm flipH="1" flipV="1">
            <a:off x="5098179" y="7576852"/>
            <a:ext cx="341612" cy="2496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타원 116"/>
          <p:cNvSpPr/>
          <p:nvPr/>
        </p:nvSpPr>
        <p:spPr>
          <a:xfrm>
            <a:off x="4746164" y="8607170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타원 74"/>
          <p:cNvSpPr/>
          <p:nvPr/>
        </p:nvSpPr>
        <p:spPr>
          <a:xfrm>
            <a:off x="4895126" y="5517157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타원 85"/>
          <p:cNvSpPr/>
          <p:nvPr/>
        </p:nvSpPr>
        <p:spPr>
          <a:xfrm>
            <a:off x="4623222" y="5520531"/>
            <a:ext cx="65087" cy="65087"/>
          </a:xfrm>
          <a:prstGeom prst="ellipse">
            <a:avLst/>
          </a:prstGeom>
          <a:solidFill>
            <a:srgbClr val="0000FF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2134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3399"/>
          </a:solidFill>
          <a:prstDash val="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1992</TotalTime>
  <Words>416</Words>
  <Application>Microsoft Office PowerPoint</Application>
  <PresentationFormat>A4 용지(210x297mm)</PresentationFormat>
  <Paragraphs>105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사용자</cp:lastModifiedBy>
  <cp:revision>117</cp:revision>
  <cp:lastPrinted>2020-09-29T01:51:34Z</cp:lastPrinted>
  <dcterms:created xsi:type="dcterms:W3CDTF">2016-09-07T05:39:49Z</dcterms:created>
  <dcterms:modified xsi:type="dcterms:W3CDTF">2022-01-27T04:28:25Z</dcterms:modified>
</cp:coreProperties>
</file>