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648" r:id="rId1"/>
  </p:sldMasterIdLst>
  <p:notesMasterIdLst>
    <p:notesMasterId r:id="rId6"/>
  </p:notesMasterIdLst>
  <p:handoutMasterIdLst>
    <p:handoutMasterId r:id="rId7"/>
  </p:handoutMasterIdLst>
  <p:sldIdLst>
    <p:sldId id="749" r:id="rId2"/>
    <p:sldId id="750" r:id="rId3"/>
    <p:sldId id="710" r:id="rId4"/>
    <p:sldId id="708" r:id="rId5"/>
  </p:sldIdLst>
  <p:sldSz cx="15119350" cy="10691813"/>
  <p:notesSz cx="6797675" cy="9926638"/>
  <p:defaultTextStyle>
    <a:defPPr>
      <a:defRPr lang="ko-KR"/>
    </a:defPPr>
    <a:lvl1pPr marL="0" algn="l" defTabSz="1474795" rtl="0" eaLnBrk="1" latinLnBrk="1" hangingPunct="1">
      <a:defRPr sz="2999" kern="1200">
        <a:solidFill>
          <a:schemeClr val="tx1"/>
        </a:solidFill>
        <a:latin typeface="+mn-lt"/>
        <a:ea typeface="+mn-ea"/>
        <a:cs typeface="+mn-cs"/>
      </a:defRPr>
    </a:lvl1pPr>
    <a:lvl2pPr marL="737397" algn="l" defTabSz="1474795" rtl="0" eaLnBrk="1" latinLnBrk="1" hangingPunct="1">
      <a:defRPr sz="2999" kern="1200">
        <a:solidFill>
          <a:schemeClr val="tx1"/>
        </a:solidFill>
        <a:latin typeface="+mn-lt"/>
        <a:ea typeface="+mn-ea"/>
        <a:cs typeface="+mn-cs"/>
      </a:defRPr>
    </a:lvl2pPr>
    <a:lvl3pPr marL="1474795" algn="l" defTabSz="1474795" rtl="0" eaLnBrk="1" latinLnBrk="1" hangingPunct="1">
      <a:defRPr sz="2999" kern="1200">
        <a:solidFill>
          <a:schemeClr val="tx1"/>
        </a:solidFill>
        <a:latin typeface="+mn-lt"/>
        <a:ea typeface="+mn-ea"/>
        <a:cs typeface="+mn-cs"/>
      </a:defRPr>
    </a:lvl3pPr>
    <a:lvl4pPr marL="2212192" algn="l" defTabSz="1474795" rtl="0" eaLnBrk="1" latinLnBrk="1" hangingPunct="1">
      <a:defRPr sz="2999" kern="1200">
        <a:solidFill>
          <a:schemeClr val="tx1"/>
        </a:solidFill>
        <a:latin typeface="+mn-lt"/>
        <a:ea typeface="+mn-ea"/>
        <a:cs typeface="+mn-cs"/>
      </a:defRPr>
    </a:lvl4pPr>
    <a:lvl5pPr marL="2949590" algn="l" defTabSz="1474795" rtl="0" eaLnBrk="1" latinLnBrk="1" hangingPunct="1">
      <a:defRPr sz="2999" kern="1200">
        <a:solidFill>
          <a:schemeClr val="tx1"/>
        </a:solidFill>
        <a:latin typeface="+mn-lt"/>
        <a:ea typeface="+mn-ea"/>
        <a:cs typeface="+mn-cs"/>
      </a:defRPr>
    </a:lvl5pPr>
    <a:lvl6pPr marL="3686986" algn="l" defTabSz="1474795" rtl="0" eaLnBrk="1" latinLnBrk="1" hangingPunct="1">
      <a:defRPr sz="2999" kern="1200">
        <a:solidFill>
          <a:schemeClr val="tx1"/>
        </a:solidFill>
        <a:latin typeface="+mn-lt"/>
        <a:ea typeface="+mn-ea"/>
        <a:cs typeface="+mn-cs"/>
      </a:defRPr>
    </a:lvl6pPr>
    <a:lvl7pPr marL="4424384" algn="l" defTabSz="1474795" rtl="0" eaLnBrk="1" latinLnBrk="1" hangingPunct="1">
      <a:defRPr sz="2999" kern="1200">
        <a:solidFill>
          <a:schemeClr val="tx1"/>
        </a:solidFill>
        <a:latin typeface="+mn-lt"/>
        <a:ea typeface="+mn-ea"/>
        <a:cs typeface="+mn-cs"/>
      </a:defRPr>
    </a:lvl7pPr>
    <a:lvl8pPr marL="5161781" algn="l" defTabSz="1474795" rtl="0" eaLnBrk="1" latinLnBrk="1" hangingPunct="1">
      <a:defRPr sz="2999" kern="1200">
        <a:solidFill>
          <a:schemeClr val="tx1"/>
        </a:solidFill>
        <a:latin typeface="+mn-lt"/>
        <a:ea typeface="+mn-ea"/>
        <a:cs typeface="+mn-cs"/>
      </a:defRPr>
    </a:lvl8pPr>
    <a:lvl9pPr marL="5899179" algn="l" defTabSz="1474795" rtl="0" eaLnBrk="1" latinLnBrk="1" hangingPunct="1">
      <a:defRPr sz="2999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7" orient="horz" pos="3707" userDrawn="1">
          <p15:clr>
            <a:srgbClr val="A4A3A4"/>
          </p15:clr>
        </p15:guide>
        <p15:guide id="8" pos="2562" userDrawn="1">
          <p15:clr>
            <a:srgbClr val="A4A3A4"/>
          </p15:clr>
        </p15:guide>
        <p15:guide id="9" pos="2993" userDrawn="1">
          <p15:clr>
            <a:srgbClr val="A4A3A4"/>
          </p15:clr>
        </p15:guide>
        <p15:guide id="10" pos="3968" userDrawn="1">
          <p15:clr>
            <a:srgbClr val="A4A3A4"/>
          </p15:clr>
        </p15:guide>
        <p15:guide id="12" pos="7415" userDrawn="1">
          <p15:clr>
            <a:srgbClr val="A4A3A4"/>
          </p15:clr>
        </p15:guide>
        <p15:guide id="20" pos="1973" userDrawn="1">
          <p15:clr>
            <a:srgbClr val="A4A3A4"/>
          </p15:clr>
        </p15:guide>
        <p15:guide id="21" pos="6690" userDrawn="1">
          <p15:clr>
            <a:srgbClr val="A4A3A4"/>
          </p15:clr>
        </p15:guide>
        <p15:guide id="22" pos="6191" userDrawn="1">
          <p15:clr>
            <a:srgbClr val="A4A3A4"/>
          </p15:clr>
        </p15:guide>
        <p15:guide id="23" pos="3319" userDrawn="1">
          <p15:clr>
            <a:srgbClr val="A4A3A4"/>
          </p15:clr>
        </p15:guide>
        <p15:guide id="24" pos="4422" userDrawn="1">
          <p15:clr>
            <a:srgbClr val="A4A3A4"/>
          </p15:clr>
        </p15:guide>
        <p15:guide id="25" pos="4831" userDrawn="1">
          <p15:clr>
            <a:srgbClr val="A4A3A4"/>
          </p15:clr>
        </p15:guide>
        <p15:guide id="26" pos="5255" userDrawn="1">
          <p15:clr>
            <a:srgbClr val="A4A3A4"/>
          </p15:clr>
        </p15:guide>
        <p15:guide id="27" pos="5711" userDrawn="1">
          <p15:clr>
            <a:srgbClr val="A4A3A4"/>
          </p15:clr>
        </p15:guide>
        <p15:guide id="28" pos="763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101FE"/>
    <a:srgbClr val="137AE3"/>
    <a:srgbClr val="127BE4"/>
    <a:srgbClr val="E6E6E6"/>
    <a:srgbClr val="117BE8"/>
    <a:srgbClr val="1478DF"/>
    <a:srgbClr val="1079E2"/>
    <a:srgbClr val="558ED5"/>
    <a:srgbClr val="FFCCFF"/>
    <a:srgbClr val="F109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275" autoAdjust="0"/>
    <p:restoredTop sz="95521" autoAdjust="0"/>
  </p:normalViewPr>
  <p:slideViewPr>
    <p:cSldViewPr>
      <p:cViewPr varScale="1">
        <p:scale>
          <a:sx n="46" d="100"/>
          <a:sy n="46" d="100"/>
        </p:scale>
        <p:origin x="1584" y="48"/>
      </p:cViewPr>
      <p:guideLst>
        <p:guide orient="horz" pos="3707"/>
        <p:guide pos="2562"/>
        <p:guide pos="2993"/>
        <p:guide pos="3968"/>
        <p:guide pos="7415"/>
        <p:guide pos="1973"/>
        <p:guide pos="6690"/>
        <p:guide pos="6191"/>
        <p:guide pos="3319"/>
        <p:guide pos="4422"/>
        <p:guide pos="4831"/>
        <p:guide pos="5255"/>
        <p:guide pos="5711"/>
        <p:guide pos="7630"/>
      </p:guideLst>
    </p:cSldViewPr>
  </p:slideViewPr>
  <p:notesTextViewPr>
    <p:cViewPr>
      <p:scale>
        <a:sx n="75" d="100"/>
        <a:sy n="75" d="100"/>
      </p:scale>
      <p:origin x="0" y="0"/>
    </p:cViewPr>
  </p:notesTextViewPr>
  <p:notesViewPr>
    <p:cSldViewPr>
      <p:cViewPr>
        <p:scale>
          <a:sx n="25" d="100"/>
          <a:sy n="25" d="100"/>
        </p:scale>
        <p:origin x="3354" y="1416"/>
      </p:cViewPr>
      <p:guideLst/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9" y="6"/>
            <a:ext cx="2945550" cy="497922"/>
          </a:xfrm>
          <a:prstGeom prst="rect">
            <a:avLst/>
          </a:prstGeom>
        </p:spPr>
        <p:txBody>
          <a:bodyPr vert="horz" lIns="62869" tIns="31435" rIns="62869" bIns="31435" rtlCol="0"/>
          <a:lstStyle>
            <a:lvl1pPr algn="l">
              <a:defRPr sz="9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49958" y="6"/>
            <a:ext cx="2946636" cy="497922"/>
          </a:xfrm>
          <a:prstGeom prst="rect">
            <a:avLst/>
          </a:prstGeom>
        </p:spPr>
        <p:txBody>
          <a:bodyPr vert="horz" lIns="62869" tIns="31435" rIns="62869" bIns="31435" rtlCol="0"/>
          <a:lstStyle>
            <a:lvl1pPr algn="r">
              <a:defRPr sz="900"/>
            </a:lvl1pPr>
          </a:lstStyle>
          <a:p>
            <a:fld id="{CC4873F2-02D5-4478-94E4-76154AB3BB9C}" type="datetimeFigureOut">
              <a:rPr lang="ko-KR" altLang="en-US" smtClean="0"/>
              <a:pPr/>
              <a:t>2026-08-13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9" y="9428720"/>
            <a:ext cx="2945550" cy="497922"/>
          </a:xfrm>
          <a:prstGeom prst="rect">
            <a:avLst/>
          </a:prstGeom>
        </p:spPr>
        <p:txBody>
          <a:bodyPr vert="horz" lIns="62869" tIns="31435" rIns="62869" bIns="31435" rtlCol="0" anchor="b"/>
          <a:lstStyle>
            <a:lvl1pPr algn="l">
              <a:defRPr sz="9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49958" y="9428720"/>
            <a:ext cx="2946636" cy="497922"/>
          </a:xfrm>
          <a:prstGeom prst="rect">
            <a:avLst/>
          </a:prstGeom>
        </p:spPr>
        <p:txBody>
          <a:bodyPr vert="horz" lIns="62869" tIns="31435" rIns="62869" bIns="31435" rtlCol="0" anchor="b"/>
          <a:lstStyle>
            <a:lvl1pPr algn="r">
              <a:defRPr sz="900"/>
            </a:lvl1pPr>
          </a:lstStyle>
          <a:p>
            <a:fld id="{3AA84A41-B797-4944-81D3-A56E6522ADE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1719813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1" y="11"/>
            <a:ext cx="2945550" cy="496824"/>
          </a:xfrm>
          <a:prstGeom prst="rect">
            <a:avLst/>
          </a:prstGeom>
        </p:spPr>
        <p:txBody>
          <a:bodyPr vert="horz" lIns="62835" tIns="31416" rIns="62835" bIns="31416" rtlCol="0"/>
          <a:lstStyle>
            <a:lvl1pPr algn="l">
              <a:defRPr sz="9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964" y="11"/>
            <a:ext cx="2946636" cy="496824"/>
          </a:xfrm>
          <a:prstGeom prst="rect">
            <a:avLst/>
          </a:prstGeom>
        </p:spPr>
        <p:txBody>
          <a:bodyPr vert="horz" lIns="62835" tIns="31416" rIns="62835" bIns="31416" rtlCol="0"/>
          <a:lstStyle>
            <a:lvl1pPr algn="r">
              <a:defRPr sz="900"/>
            </a:lvl1pPr>
          </a:lstStyle>
          <a:p>
            <a:fld id="{2B46C3B9-7491-4135-A035-74BF35DC7A4D}" type="datetimeFigureOut">
              <a:rPr lang="ko-KR" altLang="en-US" smtClean="0"/>
              <a:pPr/>
              <a:t>2026-08-13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769938" y="746125"/>
            <a:ext cx="5257800" cy="37195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62835" tIns="31416" rIns="62835" bIns="31416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662" y="4714913"/>
            <a:ext cx="5438358" cy="4467042"/>
          </a:xfrm>
          <a:prstGeom prst="rect">
            <a:avLst/>
          </a:prstGeom>
        </p:spPr>
        <p:txBody>
          <a:bodyPr vert="horz" lIns="62835" tIns="31416" rIns="62835" bIns="31416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1" y="9428728"/>
            <a:ext cx="2945550" cy="495729"/>
          </a:xfrm>
          <a:prstGeom prst="rect">
            <a:avLst/>
          </a:prstGeom>
        </p:spPr>
        <p:txBody>
          <a:bodyPr vert="horz" lIns="62835" tIns="31416" rIns="62835" bIns="31416" rtlCol="0" anchor="b"/>
          <a:lstStyle>
            <a:lvl1pPr algn="l">
              <a:defRPr sz="9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964" y="9428728"/>
            <a:ext cx="2946636" cy="495729"/>
          </a:xfrm>
          <a:prstGeom prst="rect">
            <a:avLst/>
          </a:prstGeom>
        </p:spPr>
        <p:txBody>
          <a:bodyPr vert="horz" lIns="62835" tIns="31416" rIns="62835" bIns="31416" rtlCol="0" anchor="b"/>
          <a:lstStyle>
            <a:lvl1pPr algn="r">
              <a:defRPr sz="900"/>
            </a:lvl1pPr>
          </a:lstStyle>
          <a:p>
            <a:fld id="{ADA85C7F-8BBE-4350-927B-6E332E128F5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3898777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1474795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1pPr>
    <a:lvl2pPr marL="737397" algn="l" defTabSz="1474795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2pPr>
    <a:lvl3pPr marL="1474795" algn="l" defTabSz="1474795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3pPr>
    <a:lvl4pPr marL="2212192" algn="l" defTabSz="1474795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4pPr>
    <a:lvl5pPr marL="2949590" algn="l" defTabSz="1474795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5pPr>
    <a:lvl6pPr marL="3686986" algn="l" defTabSz="1474795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6pPr>
    <a:lvl7pPr marL="4424384" algn="l" defTabSz="1474795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7pPr>
    <a:lvl8pPr marL="5161781" algn="l" defTabSz="1474795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8pPr>
    <a:lvl9pPr marL="5899179" algn="l" defTabSz="1474795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DA85C7F-8BBE-4350-927B-6E332E128F51}" type="slidenum">
              <a:rPr lang="ko-KR" altLang="en-US" smtClean="0"/>
              <a:pPr/>
              <a:t>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247246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AA641C-76DC-61DD-AA37-DB0F5AC0D3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65CD11D2-7201-DBD9-B55E-4398ED2D914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D741F9DE-32FC-41EB-DE45-853248F1AFD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EF60680B-B585-52BF-6250-04A20F1C46C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DA85C7F-8BBE-4350-927B-6E332E128F51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099417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0" y="1"/>
            <a:ext cx="15112919" cy="10684839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133952" y="3321394"/>
            <a:ext cx="12851447" cy="2291810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2267903" y="6058696"/>
            <a:ext cx="10583545" cy="2732352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7373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4747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2121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9495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6869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4243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1617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8991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25F2C-8513-4559-87ED-2BD477D8B68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87020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6" y="0"/>
            <a:ext cx="15122784" cy="10691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972846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368" userDrawn="1">
          <p15:clr>
            <a:srgbClr val="FBAE40"/>
          </p15:clr>
        </p15:guide>
        <p15:guide id="2" pos="204" userDrawn="1">
          <p15:clr>
            <a:srgbClr val="FBAE40"/>
          </p15:clr>
        </p15:guide>
        <p15:guide id="3" pos="8957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5578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755968" y="428169"/>
            <a:ext cx="13607415" cy="1781969"/>
          </a:xfrm>
          <a:prstGeom prst="rect">
            <a:avLst/>
          </a:prstGeom>
        </p:spPr>
        <p:txBody>
          <a:bodyPr vert="horz" lIns="147510" tIns="73755" rIns="147510" bIns="73755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55968" y="2494757"/>
            <a:ext cx="13607415" cy="7056103"/>
          </a:xfrm>
          <a:prstGeom prst="rect">
            <a:avLst/>
          </a:prstGeom>
        </p:spPr>
        <p:txBody>
          <a:bodyPr vert="horz" lIns="147510" tIns="73755" rIns="147510" bIns="73755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755968" y="9909728"/>
            <a:ext cx="3527849" cy="569240"/>
          </a:xfrm>
          <a:prstGeom prst="rect">
            <a:avLst/>
          </a:prstGeom>
        </p:spPr>
        <p:txBody>
          <a:bodyPr vert="horz" lIns="147510" tIns="73755" rIns="147510" bIns="73755" rtlCol="0" anchor="ctr"/>
          <a:lstStyle>
            <a:lvl1pPr algn="l">
              <a:defRPr sz="2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5165779" y="9909728"/>
            <a:ext cx="4787794" cy="569240"/>
          </a:xfrm>
          <a:prstGeom prst="rect">
            <a:avLst/>
          </a:prstGeom>
        </p:spPr>
        <p:txBody>
          <a:bodyPr vert="horz" lIns="147510" tIns="73755" rIns="147510" bIns="73755" rtlCol="0" anchor="ctr"/>
          <a:lstStyle>
            <a:lvl1pPr algn="ctr">
              <a:defRPr sz="2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10835535" y="9909728"/>
            <a:ext cx="3527849" cy="569240"/>
          </a:xfrm>
          <a:prstGeom prst="rect">
            <a:avLst/>
          </a:prstGeom>
        </p:spPr>
        <p:txBody>
          <a:bodyPr vert="horz" lIns="147510" tIns="73755" rIns="147510" bIns="73755" rtlCol="0" anchor="ctr"/>
          <a:lstStyle>
            <a:lvl1pPr algn="r">
              <a:defRPr sz="2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925F2C-8513-4559-87ED-2BD477D8B68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93302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5" r:id="rId2"/>
    <p:sldLayoutId id="2147483656" r:id="rId3"/>
  </p:sldLayoutIdLst>
  <p:hf hdr="0" ftr="0" dt="0"/>
  <p:txStyles>
    <p:titleStyle>
      <a:lvl1pPr algn="ctr" defTabSz="1474795" rtl="0" eaLnBrk="1" latinLnBrk="1" hangingPunct="1">
        <a:spcBef>
          <a:spcPct val="0"/>
        </a:spcBef>
        <a:buNone/>
        <a:defRPr sz="709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53048" indent="-553048" algn="l" defTabSz="1474795" rtl="0" eaLnBrk="1" latinLnBrk="1" hangingPunct="1">
        <a:spcBef>
          <a:spcPct val="20000"/>
        </a:spcBef>
        <a:buFont typeface="Arial" panose="020B0604020202020204" pitchFamily="34" charset="0"/>
        <a:buChar char="•"/>
        <a:defRPr sz="5199" kern="1200">
          <a:solidFill>
            <a:schemeClr val="tx1"/>
          </a:solidFill>
          <a:latin typeface="+mn-lt"/>
          <a:ea typeface="+mn-ea"/>
          <a:cs typeface="+mn-cs"/>
        </a:defRPr>
      </a:lvl1pPr>
      <a:lvl2pPr marL="1198270" indent="-460874" algn="l" defTabSz="1474795" rtl="0" eaLnBrk="1" latinLnBrk="1" hangingPunct="1">
        <a:spcBef>
          <a:spcPct val="20000"/>
        </a:spcBef>
        <a:buFont typeface="Arial" panose="020B0604020202020204" pitchFamily="34" charset="0"/>
        <a:buChar char="–"/>
        <a:defRPr sz="4499" kern="1200">
          <a:solidFill>
            <a:schemeClr val="tx1"/>
          </a:solidFill>
          <a:latin typeface="+mn-lt"/>
          <a:ea typeface="+mn-ea"/>
          <a:cs typeface="+mn-cs"/>
        </a:defRPr>
      </a:lvl2pPr>
      <a:lvl3pPr marL="1843493" indent="-368698" algn="l" defTabSz="1474795" rtl="0" eaLnBrk="1" latinLnBrk="1" hangingPunct="1">
        <a:spcBef>
          <a:spcPct val="20000"/>
        </a:spcBef>
        <a:buFont typeface="Arial" panose="020B0604020202020204" pitchFamily="34" charset="0"/>
        <a:buChar char="•"/>
        <a:defRPr sz="3799" kern="1200">
          <a:solidFill>
            <a:schemeClr val="tx1"/>
          </a:solidFill>
          <a:latin typeface="+mn-lt"/>
          <a:ea typeface="+mn-ea"/>
          <a:cs typeface="+mn-cs"/>
        </a:defRPr>
      </a:lvl3pPr>
      <a:lvl4pPr marL="2580891" indent="-368698" algn="l" defTabSz="1474795" rtl="0" eaLnBrk="1" latinLnBrk="1" hangingPunct="1">
        <a:spcBef>
          <a:spcPct val="20000"/>
        </a:spcBef>
        <a:buFont typeface="Arial" panose="020B0604020202020204" pitchFamily="34" charset="0"/>
        <a:buChar char="–"/>
        <a:defRPr sz="3299" kern="1200">
          <a:solidFill>
            <a:schemeClr val="tx1"/>
          </a:solidFill>
          <a:latin typeface="+mn-lt"/>
          <a:ea typeface="+mn-ea"/>
          <a:cs typeface="+mn-cs"/>
        </a:defRPr>
      </a:lvl4pPr>
      <a:lvl5pPr marL="3318288" indent="-368698" algn="l" defTabSz="1474795" rtl="0" eaLnBrk="1" latinLnBrk="1" hangingPunct="1">
        <a:spcBef>
          <a:spcPct val="20000"/>
        </a:spcBef>
        <a:buFont typeface="Arial" panose="020B0604020202020204" pitchFamily="34" charset="0"/>
        <a:buChar char="»"/>
        <a:defRPr sz="3299" kern="1200">
          <a:solidFill>
            <a:schemeClr val="tx1"/>
          </a:solidFill>
          <a:latin typeface="+mn-lt"/>
          <a:ea typeface="+mn-ea"/>
          <a:cs typeface="+mn-cs"/>
        </a:defRPr>
      </a:lvl5pPr>
      <a:lvl6pPr marL="4055686" indent="-368698" algn="l" defTabSz="1474795" rtl="0" eaLnBrk="1" latinLnBrk="1" hangingPunct="1">
        <a:spcBef>
          <a:spcPct val="20000"/>
        </a:spcBef>
        <a:buFont typeface="Arial" panose="020B0604020202020204" pitchFamily="34" charset="0"/>
        <a:buChar char="•"/>
        <a:defRPr sz="3299" kern="1200">
          <a:solidFill>
            <a:schemeClr val="tx1"/>
          </a:solidFill>
          <a:latin typeface="+mn-lt"/>
          <a:ea typeface="+mn-ea"/>
          <a:cs typeface="+mn-cs"/>
        </a:defRPr>
      </a:lvl6pPr>
      <a:lvl7pPr marL="4793083" indent="-368698" algn="l" defTabSz="1474795" rtl="0" eaLnBrk="1" latinLnBrk="1" hangingPunct="1">
        <a:spcBef>
          <a:spcPct val="20000"/>
        </a:spcBef>
        <a:buFont typeface="Arial" panose="020B0604020202020204" pitchFamily="34" charset="0"/>
        <a:buChar char="•"/>
        <a:defRPr sz="3299" kern="1200">
          <a:solidFill>
            <a:schemeClr val="tx1"/>
          </a:solidFill>
          <a:latin typeface="+mn-lt"/>
          <a:ea typeface="+mn-ea"/>
          <a:cs typeface="+mn-cs"/>
        </a:defRPr>
      </a:lvl7pPr>
      <a:lvl8pPr marL="5530481" indent="-368698" algn="l" defTabSz="1474795" rtl="0" eaLnBrk="1" latinLnBrk="1" hangingPunct="1">
        <a:spcBef>
          <a:spcPct val="20000"/>
        </a:spcBef>
        <a:buFont typeface="Arial" panose="020B0604020202020204" pitchFamily="34" charset="0"/>
        <a:buChar char="•"/>
        <a:defRPr sz="3299" kern="1200">
          <a:solidFill>
            <a:schemeClr val="tx1"/>
          </a:solidFill>
          <a:latin typeface="+mn-lt"/>
          <a:ea typeface="+mn-ea"/>
          <a:cs typeface="+mn-cs"/>
        </a:defRPr>
      </a:lvl8pPr>
      <a:lvl9pPr marL="6267878" indent="-368698" algn="l" defTabSz="1474795" rtl="0" eaLnBrk="1" latinLnBrk="1" hangingPunct="1">
        <a:spcBef>
          <a:spcPct val="20000"/>
        </a:spcBef>
        <a:buFont typeface="Arial" panose="020B0604020202020204" pitchFamily="34" charset="0"/>
        <a:buChar char="•"/>
        <a:defRPr sz="329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474795" rtl="0" eaLnBrk="1" latinLnBrk="1" hangingPunct="1">
        <a:defRPr sz="2999" kern="1200">
          <a:solidFill>
            <a:schemeClr val="tx1"/>
          </a:solidFill>
          <a:latin typeface="+mn-lt"/>
          <a:ea typeface="+mn-ea"/>
          <a:cs typeface="+mn-cs"/>
        </a:defRPr>
      </a:lvl1pPr>
      <a:lvl2pPr marL="737397" algn="l" defTabSz="1474795" rtl="0" eaLnBrk="1" latinLnBrk="1" hangingPunct="1">
        <a:defRPr sz="2999" kern="1200">
          <a:solidFill>
            <a:schemeClr val="tx1"/>
          </a:solidFill>
          <a:latin typeface="+mn-lt"/>
          <a:ea typeface="+mn-ea"/>
          <a:cs typeface="+mn-cs"/>
        </a:defRPr>
      </a:lvl2pPr>
      <a:lvl3pPr marL="1474795" algn="l" defTabSz="1474795" rtl="0" eaLnBrk="1" latinLnBrk="1" hangingPunct="1">
        <a:defRPr sz="2999" kern="1200">
          <a:solidFill>
            <a:schemeClr val="tx1"/>
          </a:solidFill>
          <a:latin typeface="+mn-lt"/>
          <a:ea typeface="+mn-ea"/>
          <a:cs typeface="+mn-cs"/>
        </a:defRPr>
      </a:lvl3pPr>
      <a:lvl4pPr marL="2212192" algn="l" defTabSz="1474795" rtl="0" eaLnBrk="1" latinLnBrk="1" hangingPunct="1">
        <a:defRPr sz="2999" kern="1200">
          <a:solidFill>
            <a:schemeClr val="tx1"/>
          </a:solidFill>
          <a:latin typeface="+mn-lt"/>
          <a:ea typeface="+mn-ea"/>
          <a:cs typeface="+mn-cs"/>
        </a:defRPr>
      </a:lvl4pPr>
      <a:lvl5pPr marL="2949590" algn="l" defTabSz="1474795" rtl="0" eaLnBrk="1" latinLnBrk="1" hangingPunct="1">
        <a:defRPr sz="2999" kern="1200">
          <a:solidFill>
            <a:schemeClr val="tx1"/>
          </a:solidFill>
          <a:latin typeface="+mn-lt"/>
          <a:ea typeface="+mn-ea"/>
          <a:cs typeface="+mn-cs"/>
        </a:defRPr>
      </a:lvl5pPr>
      <a:lvl6pPr marL="3686986" algn="l" defTabSz="1474795" rtl="0" eaLnBrk="1" latinLnBrk="1" hangingPunct="1">
        <a:defRPr sz="2999" kern="1200">
          <a:solidFill>
            <a:schemeClr val="tx1"/>
          </a:solidFill>
          <a:latin typeface="+mn-lt"/>
          <a:ea typeface="+mn-ea"/>
          <a:cs typeface="+mn-cs"/>
        </a:defRPr>
      </a:lvl6pPr>
      <a:lvl7pPr marL="4424384" algn="l" defTabSz="1474795" rtl="0" eaLnBrk="1" latinLnBrk="1" hangingPunct="1">
        <a:defRPr sz="2999" kern="1200">
          <a:solidFill>
            <a:schemeClr val="tx1"/>
          </a:solidFill>
          <a:latin typeface="+mn-lt"/>
          <a:ea typeface="+mn-ea"/>
          <a:cs typeface="+mn-cs"/>
        </a:defRPr>
      </a:lvl7pPr>
      <a:lvl8pPr marL="5161781" algn="l" defTabSz="1474795" rtl="0" eaLnBrk="1" latinLnBrk="1" hangingPunct="1">
        <a:defRPr sz="2999" kern="1200">
          <a:solidFill>
            <a:schemeClr val="tx1"/>
          </a:solidFill>
          <a:latin typeface="+mn-lt"/>
          <a:ea typeface="+mn-ea"/>
          <a:cs typeface="+mn-cs"/>
        </a:defRPr>
      </a:lvl8pPr>
      <a:lvl9pPr marL="5899179" algn="l" defTabSz="1474795" rtl="0" eaLnBrk="1" latinLnBrk="1" hangingPunct="1">
        <a:defRPr sz="29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41DCE338-0ABC-5E48-5C79-E8E80930C2FD}"/>
              </a:ext>
            </a:extLst>
          </p:cNvPr>
          <p:cNvSpPr txBox="1"/>
          <p:nvPr/>
        </p:nvSpPr>
        <p:spPr>
          <a:xfrm>
            <a:off x="1" y="3246574"/>
            <a:ext cx="15119350" cy="2135393"/>
          </a:xfrm>
          <a:prstGeom prst="rect">
            <a:avLst/>
          </a:prstGeom>
          <a:noFill/>
        </p:spPr>
        <p:txBody>
          <a:bodyPr wrap="square" anchor="ctr" anchorCtr="1">
            <a:spAutoFit/>
          </a:bodyPr>
          <a:lstStyle/>
          <a:p>
            <a:pPr algn="ctr" fontAlgn="base" latinLnBrk="0">
              <a:lnSpc>
                <a:spcPct val="160000"/>
              </a:lnSpc>
            </a:pPr>
            <a:r>
              <a:rPr lang="ko-KR" altLang="en-US" sz="4799" b="1" kern="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서해구</a:t>
            </a:r>
            <a:r>
              <a:rPr lang="ko-KR" altLang="en-US" sz="4799" b="1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4799" b="1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00</a:t>
            </a:r>
            <a:r>
              <a:rPr lang="ko-KR" altLang="en-US" sz="4799" b="1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동 </a:t>
            </a:r>
            <a:r>
              <a:rPr lang="en-US" altLang="ko-KR" sz="4799" b="1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000</a:t>
            </a:r>
            <a:r>
              <a:rPr lang="ko-KR" altLang="en-US" sz="4799" b="1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번지 해체공사 </a:t>
            </a:r>
            <a:r>
              <a:rPr lang="en-US" altLang="ko-KR" sz="4799" b="1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4799" b="1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변경</a:t>
            </a:r>
            <a:r>
              <a:rPr lang="en-US" altLang="ko-KR" sz="4799" b="1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4799" b="1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심의도서</a:t>
            </a:r>
            <a:endParaRPr lang="en-US" altLang="ko-KR" sz="4799" b="1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 fontAlgn="base" latinLnBrk="0">
              <a:lnSpc>
                <a:spcPct val="160000"/>
              </a:lnSpc>
            </a:pPr>
            <a:endParaRPr lang="ko-KR" altLang="en-US" sz="11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algn="ctr" fontAlgn="base" latinLnBrk="0">
              <a:lnSpc>
                <a:spcPct val="160000"/>
              </a:lnSpc>
            </a:pPr>
            <a:r>
              <a:rPr lang="en-US" altLang="ko-KR" sz="2799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2026. 0.</a:t>
            </a:r>
            <a:endParaRPr lang="ko-KR" altLang="en-US" sz="11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</p:txBody>
      </p:sp>
      <p:graphicFrame>
        <p:nvGraphicFramePr>
          <p:cNvPr id="15" name="표 14">
            <a:extLst>
              <a:ext uri="{FF2B5EF4-FFF2-40B4-BE49-F238E27FC236}">
                <a16:creationId xmlns:a16="http://schemas.microsoft.com/office/drawing/2014/main" id="{27CDD29F-BFF9-2137-5A87-DE47600154D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6899318"/>
              </p:ext>
            </p:extLst>
          </p:nvPr>
        </p:nvGraphicFramePr>
        <p:xfrm>
          <a:off x="9276419" y="5499569"/>
          <a:ext cx="5087441" cy="4657086"/>
        </p:xfrm>
        <a:graphic>
          <a:graphicData uri="http://schemas.openxmlformats.org/drawingml/2006/table">
            <a:tbl>
              <a:tblPr/>
              <a:tblGrid>
                <a:gridCol w="1268083">
                  <a:extLst>
                    <a:ext uri="{9D8B030D-6E8A-4147-A177-3AD203B41FA5}">
                      <a16:colId xmlns:a16="http://schemas.microsoft.com/office/drawing/2014/main" val="59879271"/>
                    </a:ext>
                  </a:extLst>
                </a:gridCol>
                <a:gridCol w="3819358">
                  <a:extLst>
                    <a:ext uri="{9D8B030D-6E8A-4147-A177-3AD203B41FA5}">
                      <a16:colId xmlns:a16="http://schemas.microsoft.com/office/drawing/2014/main" val="2403867998"/>
                    </a:ext>
                  </a:extLst>
                </a:gridCol>
              </a:tblGrid>
              <a:tr h="672261">
                <a:tc>
                  <a:txBody>
                    <a:bodyPr/>
                    <a:lstStyle/>
                    <a:p>
                      <a:pPr marL="0" marR="0" indent="0" algn="di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해체종류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20000"/>
                        </a:lnSpc>
                        <a:buNone/>
                      </a:pPr>
                      <a:r>
                        <a:rPr lang="ko-KR" altLang="en-US" sz="12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건축물관리법 제</a:t>
                      </a:r>
                      <a:r>
                        <a:rPr lang="en-US" altLang="ko-KR" sz="12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2</a:t>
                      </a:r>
                      <a:r>
                        <a:rPr lang="ko-KR" altLang="en-US" sz="12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조 </a:t>
                      </a:r>
                      <a:r>
                        <a:rPr lang="en-US" altLang="ko-KR" sz="12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7</a:t>
                      </a:r>
                      <a:r>
                        <a:rPr lang="ko-KR" altLang="en-US" sz="12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호에 따른 </a:t>
                      </a:r>
                      <a:r>
                        <a:rPr lang="en-US" altLang="ko-KR" sz="12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00[</a:t>
                      </a:r>
                      <a:r>
                        <a:rPr lang="ko-KR" altLang="en-US" sz="1200" b="1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</a:t>
                      </a:r>
                      <a:r>
                        <a:rPr lang="en-US" altLang="ko-KR" sz="10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(</a:t>
                      </a:r>
                      <a:r>
                        <a:rPr lang="ko-KR" altLang="en-US" sz="10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신축</a:t>
                      </a:r>
                      <a:r>
                        <a:rPr lang="en-US" altLang="ko-KR" sz="10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, </a:t>
                      </a:r>
                      <a:r>
                        <a:rPr lang="ko-KR" altLang="en-US" sz="10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증축</a:t>
                      </a:r>
                      <a:r>
                        <a:rPr lang="en-US" altLang="ko-KR" sz="10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, </a:t>
                      </a:r>
                      <a:r>
                        <a:rPr lang="ko-KR" altLang="en-US" sz="10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개축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, 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재축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)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,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대수선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,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리모델링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, </a:t>
                      </a:r>
                      <a:r>
                        <a:rPr lang="ko-KR" altLang="en-US" sz="1200" b="1" kern="0" spc="0" dirty="0" err="1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멸실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휴먼고딕"/>
                        </a:rPr>
                        <a:t>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中 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택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1]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을 위한 건축물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동 해체공사 심의 신청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60609404"/>
                  </a:ext>
                </a:extLst>
              </a:tr>
              <a:tr h="1769310">
                <a:tc>
                  <a:txBody>
                    <a:bodyPr/>
                    <a:lstStyle/>
                    <a:p>
                      <a:pPr marL="0" marR="0" indent="0" algn="di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심의사유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20000"/>
                        </a:lnSpc>
                        <a:buNone/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건축물관리법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30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조에 따라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(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해체 부위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)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를 위해 해체심의를 신청함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20000"/>
                        </a:lnSpc>
                        <a:buNone/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ex)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건축물관리법 제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30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조제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1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항○에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 따라 연면적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500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㎡ 이상 해체로 인한 해체 심의를 신청함</a:t>
                      </a:r>
                    </a:p>
                    <a:p>
                      <a:pPr marL="0" marR="0" indent="0" algn="just" fontAlgn="base" latinLnBrk="1">
                        <a:lnSpc>
                          <a:spcPct val="120000"/>
                        </a:lnSpc>
                        <a:buNone/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ex)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건축물관리법 제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30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조제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2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항제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1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호에 따라 해당건축물 주변의 일정범위 반경 내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0000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등 해당 지방자치단체의 조례로 정하는 시설이 있는 경우에 대한 심의를 신청함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46818142"/>
                  </a:ext>
                </a:extLst>
              </a:tr>
              <a:tr h="288293">
                <a:tc>
                  <a:txBody>
                    <a:bodyPr/>
                    <a:lstStyle/>
                    <a:p>
                      <a:pPr marL="0" marR="0" indent="0" algn="di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대지위치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인천광역시 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서해구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동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번지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66402234"/>
                  </a:ext>
                </a:extLst>
              </a:tr>
              <a:tr h="288293">
                <a:tc>
                  <a:txBody>
                    <a:bodyPr/>
                    <a:lstStyle/>
                    <a:p>
                      <a:pPr marL="0" marR="0" indent="0" algn="di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건축물 용도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73689991"/>
                  </a:ext>
                </a:extLst>
              </a:tr>
              <a:tr h="288293">
                <a:tc>
                  <a:txBody>
                    <a:bodyPr/>
                    <a:lstStyle/>
                    <a:p>
                      <a:pPr marL="0" marR="0" indent="0" algn="di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건축물 규모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지하 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층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, 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지상 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층 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/ 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높이 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00m / 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연면적 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000.00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㎡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19882448"/>
                  </a:ext>
                </a:extLst>
              </a:tr>
              <a:tr h="288293">
                <a:tc>
                  <a:txBody>
                    <a:bodyPr/>
                    <a:lstStyle/>
                    <a:p>
                      <a:pPr marL="0" marR="0" indent="0" algn="di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건축물 구조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9748117"/>
                  </a:ext>
                </a:extLst>
              </a:tr>
              <a:tr h="288293">
                <a:tc>
                  <a:txBody>
                    <a:bodyPr/>
                    <a:lstStyle/>
                    <a:p>
                      <a:pPr marL="0" marR="0" indent="0" algn="di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사용승인일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0000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년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월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일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6491690"/>
                  </a:ext>
                </a:extLst>
              </a:tr>
              <a:tr h="288293">
                <a:tc>
                  <a:txBody>
                    <a:bodyPr/>
                    <a:lstStyle/>
                    <a:p>
                      <a:pPr marL="0" marR="0" indent="0" algn="di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심의내용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건축물 해체 허가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/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신고 에 관한 사항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40167413"/>
                  </a:ext>
                </a:extLst>
              </a:tr>
              <a:tr h="484848">
                <a:tc>
                  <a:txBody>
                    <a:bodyPr/>
                    <a:lstStyle/>
                    <a:p>
                      <a:pPr marL="0" marR="0" indent="0" algn="di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작성자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buNone/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구조기술사사무소 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buNone/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(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건축구조기술사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000 /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건축사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000) (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날인 必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)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56" marR="64756" marT="17903" marB="179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38401342"/>
                  </a:ext>
                </a:extLst>
              </a:tr>
            </a:tbl>
          </a:graphicData>
        </a:graphic>
      </p:graphicFrame>
      <p:graphicFrame>
        <p:nvGraphicFramePr>
          <p:cNvPr id="20" name="표 19">
            <a:extLst>
              <a:ext uri="{FF2B5EF4-FFF2-40B4-BE49-F238E27FC236}">
                <a16:creationId xmlns:a16="http://schemas.microsoft.com/office/drawing/2014/main" id="{787D46ED-4757-C8F5-62C9-A816C1C951AC}"/>
              </a:ext>
            </a:extLst>
          </p:cNvPr>
          <p:cNvGraphicFramePr>
            <a:graphicFrameLocks noGrp="1"/>
          </p:cNvGraphicFramePr>
          <p:nvPr/>
        </p:nvGraphicFramePr>
        <p:xfrm>
          <a:off x="13139123" y="1170319"/>
          <a:ext cx="1116172" cy="1456543"/>
        </p:xfrm>
        <a:graphic>
          <a:graphicData uri="http://schemas.openxmlformats.org/drawingml/2006/table">
            <a:tbl>
              <a:tblPr/>
              <a:tblGrid>
                <a:gridCol w="1116172">
                  <a:extLst>
                    <a:ext uri="{9D8B030D-6E8A-4147-A177-3AD203B41FA5}">
                      <a16:colId xmlns:a16="http://schemas.microsoft.com/office/drawing/2014/main" val="1411345498"/>
                    </a:ext>
                  </a:extLst>
                </a:gridCol>
              </a:tblGrid>
              <a:tr h="339829">
                <a:tc>
                  <a:txBody>
                    <a:bodyPr/>
                    <a:lstStyle/>
                    <a:p>
                      <a:pPr marL="0" marR="0" indent="0" algn="dist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안건번호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81836" marR="81836" marT="22625" marB="22625" anchor="ctr" anchorCtr="1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5810855"/>
                  </a:ext>
                </a:extLst>
              </a:tr>
              <a:tr h="111665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81836" marR="81836" marT="22625" marB="22625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82847724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DBAFC73C-57FA-4EE2-B8D5-D136C2E0BB6A}"/>
              </a:ext>
            </a:extLst>
          </p:cNvPr>
          <p:cNvSpPr txBox="1"/>
          <p:nvPr/>
        </p:nvSpPr>
        <p:spPr>
          <a:xfrm>
            <a:off x="6430772" y="549439"/>
            <a:ext cx="7935684" cy="3898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base" latinLnBrk="0">
              <a:lnSpc>
                <a:spcPct val="160000"/>
              </a:lnSpc>
            </a:pPr>
            <a:r>
              <a:rPr lang="en-US" altLang="ko-KR" sz="1400" b="1" kern="0" spc="50" dirty="0">
                <a:solidFill>
                  <a:srgbClr val="000000"/>
                </a:solidFill>
                <a:latin typeface="휴먼고딕"/>
                <a:ea typeface="휴먼고딕"/>
              </a:rPr>
              <a:t>2026</a:t>
            </a:r>
            <a:r>
              <a:rPr lang="ko-KR" altLang="en-US" sz="1400" b="1" kern="0" spc="50" dirty="0">
                <a:solidFill>
                  <a:srgbClr val="000000"/>
                </a:solidFill>
                <a:latin typeface="휴먼고딕"/>
                <a:ea typeface="휴먼고딕"/>
              </a:rPr>
              <a:t>년 제</a:t>
            </a:r>
            <a:r>
              <a:rPr lang="en-US" altLang="ko-KR" sz="1400" b="1" kern="0" spc="50" dirty="0">
                <a:solidFill>
                  <a:srgbClr val="000000"/>
                </a:solidFill>
                <a:latin typeface="휴먼고딕"/>
                <a:ea typeface="휴먼고딕"/>
              </a:rPr>
              <a:t>0</a:t>
            </a:r>
            <a:r>
              <a:rPr lang="ko-KR" altLang="en-US" sz="1400" b="1" kern="0" spc="50" dirty="0">
                <a:solidFill>
                  <a:srgbClr val="000000"/>
                </a:solidFill>
                <a:latin typeface="휴먼고딕"/>
                <a:ea typeface="휴먼고딕"/>
              </a:rPr>
              <a:t>회 인천광역시 </a:t>
            </a:r>
            <a:r>
              <a:rPr lang="ko-KR" altLang="en-US" sz="1400" b="1" kern="0" spc="50" dirty="0" err="1">
                <a:solidFill>
                  <a:srgbClr val="000000"/>
                </a:solidFill>
                <a:latin typeface="휴먼고딕"/>
                <a:ea typeface="휴먼고딕"/>
              </a:rPr>
              <a:t>서해구</a:t>
            </a:r>
            <a:r>
              <a:rPr lang="ko-KR" altLang="en-US" sz="1400" b="1" kern="0" spc="50" dirty="0">
                <a:solidFill>
                  <a:srgbClr val="000000"/>
                </a:solidFill>
                <a:latin typeface="휴먼고딕"/>
                <a:ea typeface="휴먼고딕"/>
              </a:rPr>
              <a:t> 건축해체 분야 건축소위원회</a:t>
            </a:r>
            <a:endParaRPr lang="ko-KR" altLang="en-US" sz="105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76FF1B72-106A-496B-9502-D070EB421B3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070" y="744352"/>
            <a:ext cx="3060240" cy="1289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6944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55C974-2F15-DB81-BE59-8B9A08DA3E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E1C1AEE8-72E1-1146-FF1F-56BC762343C1}"/>
              </a:ext>
            </a:extLst>
          </p:cNvPr>
          <p:cNvSpPr txBox="1"/>
          <p:nvPr/>
        </p:nvSpPr>
        <p:spPr>
          <a:xfrm>
            <a:off x="250863" y="377354"/>
            <a:ext cx="14653628" cy="16860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ctr" fontAlgn="base" latinLnBrk="0">
              <a:lnSpc>
                <a:spcPct val="160000"/>
              </a:lnSpc>
              <a:buNone/>
            </a:pPr>
            <a:r>
              <a:rPr lang="en-US" altLang="ko-KR" sz="3200" b="1" u="sng" kern="0" spc="-11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HY헤드라인M" panose="02030600000101010101" pitchFamily="18" charset="-127"/>
                <a:ea typeface="HY헤드라인M" panose="02030600000101010101" pitchFamily="18" charset="-127"/>
              </a:rPr>
              <a:t>2026</a:t>
            </a:r>
            <a:r>
              <a:rPr lang="ko-KR" altLang="en-US" sz="3200" b="1" u="sng" kern="0" spc="-11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HY헤드라인M" panose="02030600000101010101" pitchFamily="18" charset="-127"/>
                <a:ea typeface="HY헤드라인M" panose="02030600000101010101" pitchFamily="18" charset="-127"/>
              </a:rPr>
              <a:t>년 제</a:t>
            </a:r>
            <a:r>
              <a:rPr lang="en-US" altLang="ko-KR" sz="3200" b="1" u="sng" kern="0" spc="-11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HY헤드라인M" panose="02030600000101010101" pitchFamily="18" charset="-127"/>
                <a:ea typeface="HY헤드라인M" panose="02030600000101010101" pitchFamily="18" charset="-127"/>
              </a:rPr>
              <a:t>0</a:t>
            </a:r>
            <a:r>
              <a:rPr lang="ko-KR" altLang="en-US" sz="3200" b="1" u="sng" kern="0" spc="-11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HY헤드라인M" panose="02030600000101010101" pitchFamily="18" charset="-127"/>
                <a:ea typeface="HY헤드라인M" panose="02030600000101010101" pitchFamily="18" charset="-127"/>
              </a:rPr>
              <a:t>회 건축소위원회</a:t>
            </a:r>
            <a:r>
              <a:rPr lang="en-US" altLang="ko-KR" sz="3200" b="1" u="sng" kern="0" spc="-11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3200" b="1" u="sng" kern="0" spc="-11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건축해체 분야</a:t>
            </a:r>
            <a:r>
              <a:rPr lang="en-US" altLang="ko-KR" sz="3200" b="1" u="sng" kern="0" spc="-11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3200" b="1" u="sng" kern="0" spc="-110" dirty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HY헤드라인M" panose="02030600000101010101" pitchFamily="18" charset="-127"/>
                <a:ea typeface="HY헤드라인M" panose="02030600000101010101" pitchFamily="18" charset="-127"/>
              </a:rPr>
              <a:t> 변경 사항</a:t>
            </a:r>
            <a:endParaRPr lang="ko-KR" altLang="en-US" sz="1100" kern="0" spc="0" dirty="0">
              <a:solidFill>
                <a:srgbClr val="000000"/>
              </a:solidFill>
              <a:effectLst/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ko-KR" altLang="en-US" sz="1200" b="1" kern="0" spc="0" dirty="0">
                <a:solidFill>
                  <a:srgbClr val="000000"/>
                </a:solidFill>
                <a:effectLst/>
                <a:latin typeface="휴먼명조"/>
                <a:ea typeface="휴먼명조"/>
              </a:rPr>
              <a:t> </a:t>
            </a:r>
            <a:endParaRPr lang="en-US" altLang="ko-KR" sz="1200" b="1" kern="0" spc="0" dirty="0">
              <a:solidFill>
                <a:srgbClr val="000000"/>
              </a:solidFill>
              <a:effectLst/>
              <a:latin typeface="휴먼명조"/>
              <a:ea typeface="휴먼명조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ko-KR" altLang="en-US" sz="2400" b="1" kern="0" spc="0" dirty="0">
                <a:solidFill>
                  <a:srgbClr val="000000"/>
                </a:solidFill>
                <a:effectLst/>
                <a:latin typeface="휴먼명조"/>
                <a:ea typeface="휴먼명조"/>
              </a:rPr>
              <a:t>○ </a:t>
            </a:r>
            <a:r>
              <a:rPr lang="ko-KR" altLang="en-US" sz="2400" b="1" kern="0" dirty="0">
                <a:solidFill>
                  <a:srgbClr val="000000"/>
                </a:solidFill>
                <a:latin typeface="휴먼명조"/>
                <a:ea typeface="휴먼명조"/>
              </a:rPr>
              <a:t>변경심의</a:t>
            </a:r>
            <a:r>
              <a:rPr lang="ko-KR" altLang="en-US" sz="2400" b="1" kern="0" spc="0" dirty="0">
                <a:solidFill>
                  <a:srgbClr val="000000"/>
                </a:solidFill>
                <a:effectLst/>
                <a:latin typeface="휴먼명조"/>
                <a:ea typeface="휴먼명조"/>
              </a:rPr>
              <a:t>대상</a:t>
            </a:r>
            <a:r>
              <a:rPr lang="en-US" altLang="ko-KR" sz="2400" b="1" kern="0" spc="0" dirty="0">
                <a:solidFill>
                  <a:srgbClr val="000000"/>
                </a:solidFill>
                <a:effectLst/>
                <a:latin typeface="휴먼명조"/>
                <a:ea typeface="휴먼명조"/>
              </a:rPr>
              <a:t>: xx</a:t>
            </a:r>
            <a:r>
              <a:rPr lang="ko-KR" altLang="en-US" sz="2400" b="1" kern="0" spc="0" dirty="0">
                <a:solidFill>
                  <a:srgbClr val="000000"/>
                </a:solidFill>
                <a:effectLst/>
                <a:latin typeface="휴먼명조"/>
                <a:ea typeface="휴먼명조"/>
              </a:rPr>
              <a:t>동 </a:t>
            </a:r>
            <a:r>
              <a:rPr lang="en-US" altLang="ko-KR" sz="2400" b="1" kern="0" spc="0" dirty="0">
                <a:solidFill>
                  <a:srgbClr val="000000"/>
                </a:solidFill>
                <a:effectLst/>
                <a:latin typeface="휴먼명조"/>
                <a:ea typeface="휴먼명조"/>
              </a:rPr>
              <a:t>xxx</a:t>
            </a:r>
            <a:r>
              <a:rPr lang="ko-KR" altLang="en-US" sz="2400" b="1" kern="0" spc="0" dirty="0">
                <a:solidFill>
                  <a:srgbClr val="000000"/>
                </a:solidFill>
                <a:effectLst/>
                <a:latin typeface="휴먼명조"/>
                <a:ea typeface="휴먼명조"/>
              </a:rPr>
              <a:t>번지</a:t>
            </a:r>
            <a:r>
              <a:rPr lang="en-US" altLang="ko-KR" sz="2400" b="1" kern="0" spc="0" dirty="0">
                <a:solidFill>
                  <a:srgbClr val="000000"/>
                </a:solidFill>
                <a:effectLst/>
                <a:latin typeface="휴먼명조"/>
                <a:ea typeface="휴먼명조"/>
              </a:rPr>
              <a:t>, </a:t>
            </a:r>
            <a:r>
              <a:rPr lang="ko-KR" altLang="en-US" sz="2400" b="1" kern="0" spc="0" dirty="0">
                <a:solidFill>
                  <a:srgbClr val="000000"/>
                </a:solidFill>
                <a:effectLst/>
                <a:latin typeface="휴먼명조"/>
                <a:ea typeface="휴먼명조"/>
              </a:rPr>
              <a:t>건축물 해체 허가에 관한 사항</a:t>
            </a:r>
            <a:endParaRPr lang="en-US" altLang="ko-KR" sz="2400" b="1" kern="0" spc="0" dirty="0">
              <a:solidFill>
                <a:srgbClr val="000000"/>
              </a:solidFill>
              <a:effectLst/>
              <a:latin typeface="휴먼명조"/>
              <a:ea typeface="휴먼명조"/>
            </a:endParaRPr>
          </a:p>
        </p:txBody>
      </p:sp>
      <p:graphicFrame>
        <p:nvGraphicFramePr>
          <p:cNvPr id="9" name="표 8">
            <a:extLst>
              <a:ext uri="{FF2B5EF4-FFF2-40B4-BE49-F238E27FC236}">
                <a16:creationId xmlns:a16="http://schemas.microsoft.com/office/drawing/2014/main" id="{4B94B997-70C9-B832-D92F-63FCA050D6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2347780"/>
              </p:ext>
            </p:extLst>
          </p:nvPr>
        </p:nvGraphicFramePr>
        <p:xfrm>
          <a:off x="430882" y="2357574"/>
          <a:ext cx="14293588" cy="8078368"/>
        </p:xfrm>
        <a:graphic>
          <a:graphicData uri="http://schemas.openxmlformats.org/drawingml/2006/table">
            <a:tbl>
              <a:tblPr/>
              <a:tblGrid>
                <a:gridCol w="842122">
                  <a:extLst>
                    <a:ext uri="{9D8B030D-6E8A-4147-A177-3AD203B41FA5}">
                      <a16:colId xmlns:a16="http://schemas.microsoft.com/office/drawing/2014/main" val="3094737117"/>
                    </a:ext>
                  </a:extLst>
                </a:gridCol>
                <a:gridCol w="5827445">
                  <a:extLst>
                    <a:ext uri="{9D8B030D-6E8A-4147-A177-3AD203B41FA5}">
                      <a16:colId xmlns:a16="http://schemas.microsoft.com/office/drawing/2014/main" val="409875749"/>
                    </a:ext>
                  </a:extLst>
                </a:gridCol>
                <a:gridCol w="5827445">
                  <a:extLst>
                    <a:ext uri="{9D8B030D-6E8A-4147-A177-3AD203B41FA5}">
                      <a16:colId xmlns:a16="http://schemas.microsoft.com/office/drawing/2014/main" val="2897276869"/>
                    </a:ext>
                  </a:extLst>
                </a:gridCol>
                <a:gridCol w="1796576">
                  <a:extLst>
                    <a:ext uri="{9D8B030D-6E8A-4147-A177-3AD203B41FA5}">
                      <a16:colId xmlns:a16="http://schemas.microsoft.com/office/drawing/2014/main" val="3520455650"/>
                    </a:ext>
                  </a:extLst>
                </a:gridCol>
              </a:tblGrid>
              <a:tr h="64853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buNone/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구분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buNone/>
                      </a:pP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변경 전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buNone/>
                      </a:pP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변경 후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buNone/>
                      </a:pP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비고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buNone/>
                      </a:pP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(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반영 </a:t>
                      </a:r>
                      <a:r>
                        <a:rPr lang="en-US" sz="1050" kern="0" spc="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Page 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등</a:t>
                      </a: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) 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9765027"/>
                  </a:ext>
                </a:extLst>
              </a:tr>
              <a:tr h="945279">
                <a:tc>
                  <a:txBody>
                    <a:bodyPr/>
                    <a:lstStyle/>
                    <a:p>
                      <a:pPr marL="222250" marR="0" indent="-222250" algn="ctr" fontAlgn="base" latinLnBrk="0">
                        <a:lnSpc>
                          <a:spcPct val="130000"/>
                        </a:lnSpc>
                        <a:buNone/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63500" lvl="0" indent="0" algn="just" fontAlgn="base" latinLnBrk="1">
                        <a:lnSpc>
                          <a:spcPct val="160000"/>
                        </a:lnSpc>
                        <a:buFont typeface="Wingdings" panose="05000000000000000000" pitchFamily="2" charset="2"/>
                        <a:buNone/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6801104"/>
                  </a:ext>
                </a:extLst>
              </a:tr>
              <a:tr h="945279">
                <a:tc>
                  <a:txBody>
                    <a:bodyPr/>
                    <a:lstStyle/>
                    <a:p>
                      <a:pPr marL="222250" marR="0" indent="-222250" algn="ctr" fontAlgn="base" latinLnBrk="0">
                        <a:lnSpc>
                          <a:spcPct val="130000"/>
                        </a:lnSpc>
                        <a:buNone/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2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63500" lvl="0" indent="0" algn="just" fontAlgn="base" latinLnBrk="1">
                        <a:lnSpc>
                          <a:spcPct val="160000"/>
                        </a:lnSpc>
                        <a:buFont typeface="Wingdings" panose="05000000000000000000" pitchFamily="2" charset="2"/>
                        <a:buNone/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35934553"/>
                  </a:ext>
                </a:extLst>
              </a:tr>
              <a:tr h="945279">
                <a:tc>
                  <a:txBody>
                    <a:bodyPr/>
                    <a:lstStyle/>
                    <a:p>
                      <a:pPr marL="222250" marR="0" indent="-222250" algn="ctr" fontAlgn="base" latinLnBrk="0">
                        <a:lnSpc>
                          <a:spcPct val="130000"/>
                        </a:lnSpc>
                        <a:buNone/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3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63500" lvl="0" indent="0" algn="just" fontAlgn="base" latinLnBrk="1">
                        <a:lnSpc>
                          <a:spcPct val="160000"/>
                        </a:lnSpc>
                        <a:buFont typeface="Wingdings" panose="05000000000000000000" pitchFamily="2" charset="2"/>
                        <a:buNone/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34043464"/>
                  </a:ext>
                </a:extLst>
              </a:tr>
              <a:tr h="945279">
                <a:tc>
                  <a:txBody>
                    <a:bodyPr/>
                    <a:lstStyle/>
                    <a:p>
                      <a:pPr marL="222250" marR="0" indent="-222250" algn="ctr" fontAlgn="base" latinLnBrk="0">
                        <a:lnSpc>
                          <a:spcPct val="130000"/>
                        </a:lnSpc>
                        <a:buNone/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4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63500" lvl="0" indent="0" algn="just" fontAlgn="base" latinLnBrk="1">
                        <a:lnSpc>
                          <a:spcPct val="160000"/>
                        </a:lnSpc>
                        <a:buFont typeface="Wingdings" panose="05000000000000000000" pitchFamily="2" charset="2"/>
                        <a:buNone/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57258302"/>
                  </a:ext>
                </a:extLst>
              </a:tr>
              <a:tr h="912179">
                <a:tc>
                  <a:txBody>
                    <a:bodyPr/>
                    <a:lstStyle/>
                    <a:p>
                      <a:pPr marL="222250" marR="0" indent="-222250" algn="ctr" fontAlgn="base" latinLnBrk="0">
                        <a:lnSpc>
                          <a:spcPct val="130000"/>
                        </a:lnSpc>
                        <a:buNone/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5</a:t>
                      </a: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4490" marR="63500" indent="-14986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961332"/>
                  </a:ext>
                </a:extLst>
              </a:tr>
              <a:tr h="912179">
                <a:tc>
                  <a:txBody>
                    <a:bodyPr/>
                    <a:lstStyle/>
                    <a:p>
                      <a:pPr marL="222250" marR="0" indent="-222250" algn="ctr" fontAlgn="base" latinLnBrk="0">
                        <a:lnSpc>
                          <a:spcPct val="130000"/>
                        </a:lnSpc>
                        <a:buNone/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6</a:t>
                      </a: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4490" marR="63500" indent="-14986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9865751"/>
                  </a:ext>
                </a:extLst>
              </a:tr>
              <a:tr h="912179">
                <a:tc>
                  <a:txBody>
                    <a:bodyPr/>
                    <a:lstStyle/>
                    <a:p>
                      <a:pPr marL="222250" marR="0" indent="-222250" algn="ctr" fontAlgn="base" latinLnBrk="0">
                        <a:lnSpc>
                          <a:spcPct val="130000"/>
                        </a:lnSpc>
                        <a:buNone/>
                      </a:pP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7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4490" marR="63500" indent="-14986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36964562"/>
                  </a:ext>
                </a:extLst>
              </a:tr>
              <a:tr h="912179">
                <a:tc>
                  <a:txBody>
                    <a:bodyPr/>
                    <a:lstStyle/>
                    <a:p>
                      <a:pPr marL="222250" marR="0" indent="-222250" algn="ctr" fontAlgn="base" latinLnBrk="0">
                        <a:lnSpc>
                          <a:spcPct val="130000"/>
                        </a:lnSpc>
                        <a:buNone/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8</a:t>
                      </a: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64490" marR="63500" indent="-14986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9554925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415044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4D38F7F7-DF07-4141-9948-8451C6A8D4C9}"/>
              </a:ext>
            </a:extLst>
          </p:cNvPr>
          <p:cNvSpPr txBox="1"/>
          <p:nvPr/>
        </p:nvSpPr>
        <p:spPr>
          <a:xfrm>
            <a:off x="7919716" y="522383"/>
            <a:ext cx="7055228" cy="361381"/>
          </a:xfrm>
          <a:prstGeom prst="rect">
            <a:avLst/>
          </a:prstGeom>
          <a:noFill/>
        </p:spPr>
        <p:txBody>
          <a:bodyPr wrap="square" lIns="129287" tIns="64643" rIns="129287" bIns="64643" rtlCol="0">
            <a:spAutoFit/>
          </a:bodyPr>
          <a:lstStyle/>
          <a:p>
            <a:pPr algn="r">
              <a:defRPr/>
            </a:pPr>
            <a:r>
              <a:rPr lang="ko-KR" altLang="en-US" sz="1500" b="1">
                <a:latin typeface="+mj-ea"/>
                <a:ea typeface="+mj-ea"/>
              </a:rPr>
              <a:t>서해구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동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번지 해체공사  </a:t>
            </a:r>
            <a:r>
              <a:rPr lang="en-US" altLang="ko-KR" sz="1500" b="1" dirty="0">
                <a:latin typeface="+mj-ea"/>
                <a:ea typeface="+mj-ea"/>
              </a:rPr>
              <a:t>| 2026</a:t>
            </a:r>
            <a:r>
              <a:rPr lang="ko-KR" altLang="en-US" sz="1500" b="1" dirty="0">
                <a:latin typeface="+mj-ea"/>
                <a:ea typeface="+mj-ea"/>
              </a:rPr>
              <a:t>년 제</a:t>
            </a:r>
            <a:r>
              <a:rPr lang="en-US" altLang="ko-KR" sz="1500" b="1" dirty="0">
                <a:latin typeface="+mj-ea"/>
                <a:ea typeface="+mj-ea"/>
              </a:rPr>
              <a:t>xx</a:t>
            </a:r>
            <a:r>
              <a:rPr lang="ko-KR" altLang="en-US" sz="1500" b="1" dirty="0">
                <a:latin typeface="+mj-ea"/>
                <a:ea typeface="+mj-ea"/>
              </a:rPr>
              <a:t>회 건축해체분야 건축소위원회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2EFD9F2-75E3-43B5-B742-BAFB8F831EF0}"/>
              </a:ext>
            </a:extLst>
          </p:cNvPr>
          <p:cNvSpPr txBox="1"/>
          <p:nvPr/>
        </p:nvSpPr>
        <p:spPr>
          <a:xfrm>
            <a:off x="447731" y="703049"/>
            <a:ext cx="8134374" cy="1053237"/>
          </a:xfrm>
          <a:prstGeom prst="rect">
            <a:avLst/>
          </a:prstGeom>
          <a:noFill/>
        </p:spPr>
        <p:txBody>
          <a:bodyPr wrap="square" lIns="129287" tIns="64643" rIns="129287" bIns="64643" rtlCol="0">
            <a:spAutoFit/>
          </a:bodyPr>
          <a:lstStyle/>
          <a:p>
            <a:r>
              <a:rPr lang="ko-KR" altLang="en-US" sz="2998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제</a:t>
            </a:r>
            <a:r>
              <a:rPr lang="en-US" altLang="ko-KR" sz="2998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xx</a:t>
            </a:r>
            <a:r>
              <a:rPr lang="ko-KR" altLang="en-US" sz="2998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회 변경심의 의견 반영 사항</a:t>
            </a:r>
            <a:endParaRPr lang="en-US" altLang="ko-KR" sz="2998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endParaRPr lang="en-US" altLang="ko-KR" sz="2998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98055113-2BC5-49B9-BA90-8CD8DA1AC1D1}"/>
              </a:ext>
            </a:extLst>
          </p:cNvPr>
          <p:cNvSpPr/>
          <p:nvPr/>
        </p:nvSpPr>
        <p:spPr>
          <a:xfrm>
            <a:off x="14075031" y="9773468"/>
            <a:ext cx="647936" cy="7199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500" i="1" dirty="0">
                <a:solidFill>
                  <a:schemeClr val="tx1"/>
                </a:solidFill>
                <a:latin typeface="Impact" panose="020B0806030902050204" pitchFamily="34" charset="0"/>
              </a:rPr>
              <a:t>1</a:t>
            </a:r>
            <a:endParaRPr lang="ko-KR" altLang="en-US" sz="2500" i="1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graphicFrame>
        <p:nvGraphicFramePr>
          <p:cNvPr id="9" name="표 8">
            <a:extLst>
              <a:ext uri="{FF2B5EF4-FFF2-40B4-BE49-F238E27FC236}">
                <a16:creationId xmlns:a16="http://schemas.microsoft.com/office/drawing/2014/main" id="{70086B73-C462-4E56-ABAF-2775D26C58E7}"/>
              </a:ext>
            </a:extLst>
          </p:cNvPr>
          <p:cNvGraphicFramePr>
            <a:graphicFrameLocks noGrp="1"/>
          </p:cNvGraphicFramePr>
          <p:nvPr/>
        </p:nvGraphicFramePr>
        <p:xfrm>
          <a:off x="540370" y="1314304"/>
          <a:ext cx="14074609" cy="84591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7883">
                  <a:extLst>
                    <a:ext uri="{9D8B030D-6E8A-4147-A177-3AD203B41FA5}">
                      <a16:colId xmlns:a16="http://schemas.microsoft.com/office/drawing/2014/main" val="3550994615"/>
                    </a:ext>
                  </a:extLst>
                </a:gridCol>
                <a:gridCol w="5615398">
                  <a:extLst>
                    <a:ext uri="{9D8B030D-6E8A-4147-A177-3AD203B41FA5}">
                      <a16:colId xmlns:a16="http://schemas.microsoft.com/office/drawing/2014/main" val="1780238459"/>
                    </a:ext>
                  </a:extLst>
                </a:gridCol>
                <a:gridCol w="4968552">
                  <a:extLst>
                    <a:ext uri="{9D8B030D-6E8A-4147-A177-3AD203B41FA5}">
                      <a16:colId xmlns:a16="http://schemas.microsoft.com/office/drawing/2014/main" val="4207231043"/>
                    </a:ext>
                  </a:extLst>
                </a:gridCol>
                <a:gridCol w="2302776">
                  <a:extLst>
                    <a:ext uri="{9D8B030D-6E8A-4147-A177-3AD203B41FA5}">
                      <a16:colId xmlns:a16="http://schemas.microsoft.com/office/drawing/2014/main" val="3581750282"/>
                    </a:ext>
                  </a:extLst>
                </a:gridCol>
              </a:tblGrid>
              <a:tr h="62830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구분</a:t>
                      </a: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변경 전</a:t>
                      </a: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변경 후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비고</a:t>
                      </a:r>
                      <a:endParaRPr lang="en-US" altLang="ko-KR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 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Page 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등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1876478"/>
                  </a:ext>
                </a:extLst>
              </a:tr>
              <a:tr h="144311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</a:t>
                      </a:r>
                      <a:endParaRPr lang="ko-KR" altLang="en-US" sz="18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200 </a:t>
                      </a:r>
                      <a:r>
                        <a:rPr lang="ko-KR" altLang="en-US" sz="160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페이지</a:t>
                      </a:r>
                      <a:endParaRPr lang="en-US" altLang="ko-KR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43934453"/>
                  </a:ext>
                </a:extLst>
              </a:tr>
              <a:tr h="6387748">
                <a:tc gridSpan="4">
                  <a:txBody>
                    <a:bodyPr/>
                    <a:lstStyle/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algn="ctr" latinLnBrk="1"/>
                      <a:r>
                        <a:rPr lang="ko-KR" altLang="en-US" sz="3000" dirty="0">
                          <a:solidFill>
                            <a:srgbClr val="FF0000"/>
                          </a:solidFill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변경 내용에 대한 자료</a:t>
                      </a:r>
                      <a:endParaRPr lang="en-US" altLang="ko-KR" sz="3000" dirty="0">
                        <a:solidFill>
                          <a:srgbClr val="FF0000"/>
                        </a:solidFill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ko-KR" altLang="en-US" sz="3000" dirty="0"/>
                    </a:p>
                  </a:txBody>
                  <a:tcPr marL="91421" marR="91421" marT="45710" marB="457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19187"/>
                  </a:ext>
                </a:extLst>
              </a:tr>
            </a:tbl>
          </a:graphicData>
        </a:graphic>
      </p:graphicFrame>
      <p:pic>
        <p:nvPicPr>
          <p:cNvPr id="10" name="그림 9">
            <a:extLst>
              <a:ext uri="{FF2B5EF4-FFF2-40B4-BE49-F238E27FC236}">
                <a16:creationId xmlns:a16="http://schemas.microsoft.com/office/drawing/2014/main" id="{BE169936-D789-4A47-9DC1-4BEB66F7FC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1802" y="136346"/>
            <a:ext cx="2434735" cy="416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19422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14075031" y="9773468"/>
            <a:ext cx="647936" cy="7199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500" i="1" dirty="0">
                <a:solidFill>
                  <a:schemeClr val="tx1"/>
                </a:solidFill>
                <a:latin typeface="Impact" panose="020B0806030902050204" pitchFamily="34" charset="0"/>
              </a:rPr>
              <a:t>2</a:t>
            </a:r>
            <a:endParaRPr lang="ko-KR" altLang="en-US" sz="2500" i="1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3381545"/>
              </p:ext>
            </p:extLst>
          </p:nvPr>
        </p:nvGraphicFramePr>
        <p:xfrm>
          <a:off x="540370" y="1314304"/>
          <a:ext cx="14074609" cy="84591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74609">
                  <a:extLst>
                    <a:ext uri="{9D8B030D-6E8A-4147-A177-3AD203B41FA5}">
                      <a16:colId xmlns:a16="http://schemas.microsoft.com/office/drawing/2014/main" val="3550994615"/>
                    </a:ext>
                  </a:extLst>
                </a:gridCol>
              </a:tblGrid>
              <a:tr h="8459164">
                <a:tc>
                  <a:txBody>
                    <a:bodyPr/>
                    <a:lstStyle/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algn="ctr" latinLnBrk="1"/>
                      <a:r>
                        <a:rPr lang="ko-KR" altLang="en-US" sz="3000" dirty="0">
                          <a:solidFill>
                            <a:srgbClr val="FF0000"/>
                          </a:solidFill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변경 내용에 대한 자료</a:t>
                      </a:r>
                      <a:endParaRPr lang="en-US" altLang="ko-KR" sz="3000" dirty="0">
                        <a:solidFill>
                          <a:srgbClr val="FF0000"/>
                        </a:solidFill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  <a:p>
                      <a:pPr algn="ctr" latinLnBrk="1"/>
                      <a:r>
                        <a:rPr lang="en-US" altLang="ko-KR" sz="2000" dirty="0">
                          <a:solidFill>
                            <a:srgbClr val="FF0000"/>
                          </a:solidFill>
                        </a:rPr>
                        <a:t>(</a:t>
                      </a:r>
                      <a:r>
                        <a:rPr lang="ko-KR" altLang="en-US" sz="2000" dirty="0">
                          <a:solidFill>
                            <a:srgbClr val="FF0000"/>
                          </a:solidFill>
                        </a:rPr>
                        <a:t>페이지 부족할 시</a:t>
                      </a:r>
                      <a:r>
                        <a:rPr lang="en-US" altLang="ko-KR" sz="2000" dirty="0">
                          <a:solidFill>
                            <a:srgbClr val="FF0000"/>
                          </a:solidFill>
                        </a:rPr>
                        <a:t>)</a:t>
                      </a:r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en-US" altLang="ko-KR" sz="3000" dirty="0"/>
                    </a:p>
                    <a:p>
                      <a:pPr latinLnBrk="1"/>
                      <a:endParaRPr lang="ko-KR" altLang="en-US" sz="3000" dirty="0"/>
                    </a:p>
                  </a:txBody>
                  <a:tcPr marL="91421" marR="91421" marT="45710" marB="4571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21876478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2C7638E5-0AA4-4616-A198-D6B226C360CB}"/>
              </a:ext>
            </a:extLst>
          </p:cNvPr>
          <p:cNvSpPr txBox="1"/>
          <p:nvPr/>
        </p:nvSpPr>
        <p:spPr>
          <a:xfrm>
            <a:off x="7919716" y="522383"/>
            <a:ext cx="7055228" cy="361381"/>
          </a:xfrm>
          <a:prstGeom prst="rect">
            <a:avLst/>
          </a:prstGeom>
          <a:noFill/>
        </p:spPr>
        <p:txBody>
          <a:bodyPr wrap="square" lIns="129287" tIns="64643" rIns="129287" bIns="64643" rtlCol="0">
            <a:spAutoFit/>
          </a:bodyPr>
          <a:lstStyle/>
          <a:p>
            <a:pPr algn="r">
              <a:defRPr/>
            </a:pPr>
            <a:r>
              <a:rPr lang="ko-KR" altLang="en-US" sz="1500" b="1">
                <a:latin typeface="+mj-ea"/>
                <a:ea typeface="+mj-ea"/>
              </a:rPr>
              <a:t>서해구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동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번지 해체공사  </a:t>
            </a:r>
            <a:r>
              <a:rPr lang="en-US" altLang="ko-KR" sz="1500" b="1" dirty="0">
                <a:latin typeface="+mj-ea"/>
                <a:ea typeface="+mj-ea"/>
              </a:rPr>
              <a:t>| 2026</a:t>
            </a:r>
            <a:r>
              <a:rPr lang="ko-KR" altLang="en-US" sz="1500" b="1" dirty="0">
                <a:latin typeface="+mj-ea"/>
                <a:ea typeface="+mj-ea"/>
              </a:rPr>
              <a:t>년 제</a:t>
            </a:r>
            <a:r>
              <a:rPr lang="en-US" altLang="ko-KR" sz="1500" b="1" dirty="0">
                <a:latin typeface="+mj-ea"/>
                <a:ea typeface="+mj-ea"/>
              </a:rPr>
              <a:t>xx</a:t>
            </a:r>
            <a:r>
              <a:rPr lang="ko-KR" altLang="en-US" sz="1500" b="1" dirty="0">
                <a:latin typeface="+mj-ea"/>
                <a:ea typeface="+mj-ea"/>
              </a:rPr>
              <a:t>회 건축해체분야 건축소위원회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08DE99-D8F8-494A-94F5-C58B035E4930}"/>
              </a:ext>
            </a:extLst>
          </p:cNvPr>
          <p:cNvSpPr txBox="1"/>
          <p:nvPr/>
        </p:nvSpPr>
        <p:spPr>
          <a:xfrm>
            <a:off x="447731" y="703049"/>
            <a:ext cx="8134374" cy="1053237"/>
          </a:xfrm>
          <a:prstGeom prst="rect">
            <a:avLst/>
          </a:prstGeom>
          <a:noFill/>
        </p:spPr>
        <p:txBody>
          <a:bodyPr wrap="square" lIns="129287" tIns="64643" rIns="129287" bIns="64643" rtlCol="0">
            <a:spAutoFit/>
          </a:bodyPr>
          <a:lstStyle/>
          <a:p>
            <a:r>
              <a:rPr lang="ko-KR" altLang="en-US" sz="2998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제</a:t>
            </a:r>
            <a:r>
              <a:rPr lang="en-US" altLang="ko-KR" sz="2998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xx</a:t>
            </a:r>
            <a:r>
              <a:rPr lang="ko-KR" altLang="en-US" sz="2998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회 변경심의 의견 반영 사항</a:t>
            </a:r>
            <a:endParaRPr lang="en-US" altLang="ko-KR" sz="2998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endParaRPr lang="en-US" altLang="ko-KR" sz="2998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4302E68F-A130-4357-A979-3255F5F3EF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1802" y="136346"/>
            <a:ext cx="2434735" cy="416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203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23856</TotalTime>
  <Words>299</Words>
  <Application>Microsoft Office PowerPoint</Application>
  <PresentationFormat>사용자 지정</PresentationFormat>
  <Paragraphs>77</Paragraphs>
  <Slides>4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12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17" baseType="lpstr">
      <vt:lpstr>HY견명조</vt:lpstr>
      <vt:lpstr>HY헤드라인M</vt:lpstr>
      <vt:lpstr>맑은 고딕</vt:lpstr>
      <vt:lpstr>바탕</vt:lpstr>
      <vt:lpstr>함초롬돋움</vt:lpstr>
      <vt:lpstr>함초롬바탕</vt:lpstr>
      <vt:lpstr>휴먼고딕</vt:lpstr>
      <vt:lpstr>휴먼명조</vt:lpstr>
      <vt:lpstr>휴먼모음T</vt:lpstr>
      <vt:lpstr>Arial</vt:lpstr>
      <vt:lpstr>Impact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Microsoft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성동구 성수동 2가 지식산업센터 신축공사</dc:title>
  <dc:creator>user</dc:creator>
  <cp:lastModifiedBy>User</cp:lastModifiedBy>
  <cp:revision>1494</cp:revision>
  <cp:lastPrinted>2021-10-14T01:36:56Z</cp:lastPrinted>
  <dcterms:created xsi:type="dcterms:W3CDTF">2015-10-14T07:40:08Z</dcterms:created>
  <dcterms:modified xsi:type="dcterms:W3CDTF">2026-08-13T05:48:38Z</dcterms:modified>
</cp:coreProperties>
</file>