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6858000" cy="9144000" type="screen4x3"/>
  <p:notesSz cx="6797675" cy="9926638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6600"/>
    <a:srgbClr val="F7F7F7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82" d="100"/>
          <a:sy n="82" d="100"/>
        </p:scale>
        <p:origin x="-3324" y="-84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514350" y="2840568"/>
            <a:ext cx="5829300" cy="1960033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028700" y="5181600"/>
            <a:ext cx="4800600" cy="23368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FCB891-F28A-445E-A4C6-1258A543E7C2}" type="datetimeFigureOut">
              <a:rPr lang="ko-KR" altLang="en-US" smtClean="0"/>
              <a:pPr/>
              <a:t>2016-02-25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6888CB-B4BF-41BF-A787-A55EC8A4866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FCB891-F28A-445E-A4C6-1258A543E7C2}" type="datetimeFigureOut">
              <a:rPr lang="ko-KR" altLang="en-US" smtClean="0"/>
              <a:pPr/>
              <a:t>2016-02-25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6888CB-B4BF-41BF-A787-A55EC8A4866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41735" y="5875867"/>
            <a:ext cx="5829300" cy="181610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541735" y="3875618"/>
            <a:ext cx="5829300" cy="2000249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FCB891-F28A-445E-A4C6-1258A543E7C2}" type="datetimeFigureOut">
              <a:rPr lang="ko-KR" altLang="en-US" smtClean="0"/>
              <a:pPr/>
              <a:t>2016-02-25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6888CB-B4BF-41BF-A787-A55EC8A4866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257175" y="2844800"/>
            <a:ext cx="2257425" cy="8045451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2628900" y="2844800"/>
            <a:ext cx="2257425" cy="8045451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FCB891-F28A-445E-A4C6-1258A543E7C2}" type="datetimeFigureOut">
              <a:rPr lang="ko-KR" altLang="en-US" smtClean="0"/>
              <a:pPr/>
              <a:t>2016-02-25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6888CB-B4BF-41BF-A787-A55EC8A4866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1524000"/>
          </a:xfrm>
        </p:spPr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342900" y="2046817"/>
            <a:ext cx="303014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342900" y="2899833"/>
            <a:ext cx="303014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3483769" y="2046817"/>
            <a:ext cx="303133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3483769" y="2899833"/>
            <a:ext cx="303133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FCB891-F28A-445E-A4C6-1258A543E7C2}" type="datetimeFigureOut">
              <a:rPr lang="ko-KR" altLang="en-US" smtClean="0"/>
              <a:pPr/>
              <a:t>2016-02-25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6888CB-B4BF-41BF-A787-A55EC8A4866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FCB891-F28A-445E-A4C6-1258A543E7C2}" type="datetimeFigureOut">
              <a:rPr lang="ko-KR" altLang="en-US" smtClean="0"/>
              <a:pPr/>
              <a:t>2016-02-25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6888CB-B4BF-41BF-A787-A55EC8A4866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FCB891-F28A-445E-A4C6-1258A543E7C2}" type="datetimeFigureOut">
              <a:rPr lang="ko-KR" altLang="en-US" smtClean="0"/>
              <a:pPr/>
              <a:t>2016-02-25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6888CB-B4BF-41BF-A787-A55EC8A4866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900" y="364067"/>
            <a:ext cx="2256235" cy="154940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2681287" y="364067"/>
            <a:ext cx="3833813" cy="7804151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342900" y="1913467"/>
            <a:ext cx="2256235" cy="625475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FCB891-F28A-445E-A4C6-1258A543E7C2}" type="datetimeFigureOut">
              <a:rPr lang="ko-KR" altLang="en-US" smtClean="0"/>
              <a:pPr/>
              <a:t>2016-02-25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6888CB-B4BF-41BF-A787-A55EC8A4866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344216" y="6400800"/>
            <a:ext cx="4114800" cy="7556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344216" y="817033"/>
            <a:ext cx="4114800" cy="54864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344216" y="7156451"/>
            <a:ext cx="4114800" cy="107314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FCB891-F28A-445E-A4C6-1258A543E7C2}" type="datetimeFigureOut">
              <a:rPr lang="ko-KR" altLang="en-US" smtClean="0"/>
              <a:pPr/>
              <a:t>2016-02-25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6888CB-B4BF-41BF-A787-A55EC8A4866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FCB891-F28A-445E-A4C6-1258A543E7C2}" type="datetimeFigureOut">
              <a:rPr lang="ko-KR" altLang="en-US" smtClean="0"/>
              <a:pPr/>
              <a:t>2016-02-25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6888CB-B4BF-41BF-A787-A55EC8A4866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3729037" y="488951"/>
            <a:ext cx="1157288" cy="10401300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257175" y="488951"/>
            <a:ext cx="3357563" cy="10401300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FCB891-F28A-445E-A4C6-1258A543E7C2}" type="datetimeFigureOut">
              <a:rPr lang="ko-KR" altLang="en-US" smtClean="0"/>
              <a:pPr/>
              <a:t>2016-02-25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6888CB-B4BF-41BF-A787-A55EC8A4866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1524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342900" y="2133601"/>
            <a:ext cx="6172200" cy="603461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342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FCB891-F28A-445E-A4C6-1258A543E7C2}" type="datetimeFigureOut">
              <a:rPr lang="ko-KR" altLang="en-US" smtClean="0"/>
              <a:pPr/>
              <a:t>2016-02-25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2343150" y="8475134"/>
            <a:ext cx="21717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4914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56888CB-B4BF-41BF-A787-A55EC8A4866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" name="그림 22"/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3441"/>
          <a:stretch/>
        </p:blipFill>
        <p:spPr bwMode="auto">
          <a:xfrm>
            <a:off x="83806" y="7092280"/>
            <a:ext cx="6657562" cy="2020928"/>
          </a:xfrm>
          <a:prstGeom prst="rect">
            <a:avLst/>
          </a:prstGeom>
          <a:noFill/>
          <a:ln>
            <a:noFill/>
          </a:ln>
        </p:spPr>
      </p:pic>
      <p:pic>
        <p:nvPicPr>
          <p:cNvPr id="15" name="그림 14" descr="GEC세글자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060848" y="96813"/>
            <a:ext cx="1270447" cy="396002"/>
          </a:xfrm>
          <a:prstGeom prst="rect">
            <a:avLst/>
          </a:prstGeom>
        </p:spPr>
      </p:pic>
      <p:graphicFrame>
        <p:nvGraphicFramePr>
          <p:cNvPr id="9" name="표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379338318"/>
              </p:ext>
            </p:extLst>
          </p:nvPr>
        </p:nvGraphicFramePr>
        <p:xfrm>
          <a:off x="188641" y="4067944"/>
          <a:ext cx="6469716" cy="277045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53374"/>
                <a:gridCol w="3295097"/>
                <a:gridCol w="2221245"/>
              </a:tblGrid>
              <a:tr h="316148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50" b="1" dirty="0" smtClean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프로그램</a:t>
                      </a:r>
                      <a:endParaRPr lang="ko-KR" altLang="en-US" sz="1050" b="1" dirty="0"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50" b="1" dirty="0" smtClean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내용</a:t>
                      </a:r>
                      <a:endParaRPr lang="ko-KR" altLang="en-US" sz="1050" b="1" dirty="0"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50" b="1" baseline="0" dirty="0" smtClean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</a:t>
                      </a:r>
                      <a:r>
                        <a:rPr lang="ko-KR" altLang="en-US" sz="1050" b="1" baseline="0" dirty="0" smtClean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추천대상</a:t>
                      </a:r>
                      <a:endParaRPr lang="ko-KR" altLang="en-US" sz="1050" b="1" dirty="0"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  <a:tr h="489795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dirty="0" smtClean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기초회화</a:t>
                      </a:r>
                      <a:endParaRPr lang="en-US" altLang="ko-KR" sz="1200" b="1" dirty="0" smtClean="0"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일상에서 쓰이는 기초단계의 생활표현 회화 수업</a:t>
                      </a:r>
                      <a:endParaRPr lang="ko-KR" altLang="en-US" sz="1100" b="1" dirty="0"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ko-KR" altLang="en-US" sz="1100" b="1" kern="1200" baseline="0" dirty="0" smtClean="0">
                          <a:solidFill>
                            <a:schemeClr val="dk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기초 어휘나 문법만 가지고 있는 분 </a:t>
                      </a:r>
                      <a:r>
                        <a:rPr lang="en-US" altLang="ko-KR" sz="1100" b="1" kern="1200" baseline="0" dirty="0" smtClean="0">
                          <a:solidFill>
                            <a:schemeClr val="dk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/ </a:t>
                      </a:r>
                      <a:r>
                        <a:rPr lang="ko-KR" altLang="en-US" sz="1100" b="1" kern="1200" baseline="0" dirty="0" smtClean="0">
                          <a:solidFill>
                            <a:schemeClr val="dk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회화는 전혀 안 되는 분</a:t>
                      </a:r>
                      <a:endParaRPr lang="ko-KR" altLang="en-US" sz="1100" b="1" dirty="0"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495563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dirty="0" smtClean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초급회화</a:t>
                      </a:r>
                      <a:endParaRPr lang="en-US" altLang="ko-KR" sz="1200" b="1" dirty="0" smtClean="0"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영어로 자신의 생각이나 의견을 말해보는 수업</a:t>
                      </a:r>
                      <a:endParaRPr lang="ko-KR" altLang="en-US" sz="1100" b="1" dirty="0"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ko-KR" altLang="en-US" sz="1100" b="1" kern="1200" baseline="0" dirty="0" smtClean="0">
                          <a:solidFill>
                            <a:schemeClr val="dk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읽기 듣기는 되나 문장으로 말하기가 부족하신 분</a:t>
                      </a:r>
                      <a:endParaRPr lang="ko-KR" altLang="en-US" sz="1100" b="1" dirty="0"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476174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dirty="0" smtClean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중급회화</a:t>
                      </a:r>
                      <a:endParaRPr lang="en-US" altLang="ko-KR" sz="1200" b="1" dirty="0" smtClean="0"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1" dirty="0" smtClean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다양한 상황 속 표현들을 배워보는 영어회화 수업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일상적인 영어를 유창하게 하길 원하시는 분 </a:t>
                      </a:r>
                      <a:endParaRPr lang="ko-KR" altLang="en-US" sz="1100" b="1" dirty="0"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474221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dirty="0" smtClean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고급회화</a:t>
                      </a:r>
                      <a:endParaRPr lang="en-US" altLang="ko-KR" sz="1200" b="1" dirty="0" smtClean="0"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ko-KR" altLang="en-US" sz="1100" b="1" dirty="0" smtClean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여러 분야의</a:t>
                      </a:r>
                      <a:r>
                        <a:rPr lang="ko-KR" altLang="en-US" sz="1100" b="1" baseline="0" dirty="0" smtClean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</a:t>
                      </a:r>
                      <a:r>
                        <a:rPr lang="ko-KR" altLang="en-US" sz="1100" b="1" dirty="0" smtClean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주제를 바탕으로 말하는 회화 수업</a:t>
                      </a:r>
                      <a:endParaRPr lang="ko-KR" altLang="en-US" sz="1100" b="1" dirty="0"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자신의 생각을 논리적으로 표현하기를 원하시는 분 </a:t>
                      </a:r>
                      <a:endParaRPr lang="ko-KR" altLang="en-US" sz="1100" b="1" dirty="0"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518556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dirty="0" err="1" smtClean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프리토킹</a:t>
                      </a:r>
                      <a:endParaRPr lang="ko-KR" altLang="en-US" sz="1200" b="1" dirty="0"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최근 시사뉴스나 기사를 읽고 하는 토론 수업</a:t>
                      </a:r>
                      <a:endParaRPr lang="en-US" altLang="ko-KR" sz="1100" b="1" dirty="0" smtClean="0"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100" b="1" kern="1200" baseline="0" dirty="0" smtClean="0">
                          <a:solidFill>
                            <a:schemeClr val="dk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다양한 주제로 자유롭게 의사소통을 원하는 분</a:t>
                      </a:r>
                      <a:endParaRPr lang="ko-KR" altLang="en-US" sz="1100" b="1" dirty="0"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  <p:sp useBgFill="1">
        <p:nvSpPr>
          <p:cNvPr id="10" name="TextBox 9"/>
          <p:cNvSpPr txBox="1"/>
          <p:nvPr/>
        </p:nvSpPr>
        <p:spPr>
          <a:xfrm>
            <a:off x="188641" y="121416"/>
            <a:ext cx="2031325" cy="369332"/>
          </a:xfrm>
          <a:prstGeom prst="rect">
            <a:avLst/>
          </a:prstGeom>
          <a:ln>
            <a:noFill/>
          </a:ln>
        </p:spPr>
        <p:txBody>
          <a:bodyPr wrap="none" rtlCol="0">
            <a:spAutoFit/>
          </a:bodyPr>
          <a:lstStyle/>
          <a:p>
            <a:pPr algn="ctr"/>
            <a:r>
              <a:rPr lang="ko-KR" altLang="en-US" b="1" dirty="0" smtClean="0"/>
              <a:t>인천서구영어마을</a:t>
            </a:r>
            <a:endParaRPr lang="ko-KR" altLang="en-US" b="1" dirty="0"/>
          </a:p>
        </p:txBody>
      </p:sp>
      <p:pic>
        <p:nvPicPr>
          <p:cNvPr id="24" name="그림 23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335784" y="202254"/>
            <a:ext cx="1268761" cy="979420"/>
          </a:xfrm>
          <a:prstGeom prst="rect">
            <a:avLst/>
          </a:prstGeom>
          <a:noFill/>
          <a:ln>
            <a:noFill/>
          </a:ln>
        </p:spPr>
      </p:pic>
      <p:sp>
        <p:nvSpPr>
          <p:cNvPr id="11" name="TextBox 10"/>
          <p:cNvSpPr txBox="1"/>
          <p:nvPr/>
        </p:nvSpPr>
        <p:spPr>
          <a:xfrm>
            <a:off x="340227" y="734892"/>
            <a:ext cx="631813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2400" b="1" dirty="0" err="1" smtClean="0"/>
              <a:t>원어민과</a:t>
            </a:r>
            <a:r>
              <a:rPr lang="ko-KR" altLang="en-US" sz="2400" b="1" dirty="0" smtClean="0"/>
              <a:t> 함께 하는 </a:t>
            </a:r>
            <a:endParaRPr lang="en-US" altLang="ko-KR" sz="2400" b="1" dirty="0" smtClean="0"/>
          </a:p>
          <a:p>
            <a:pPr algn="ctr"/>
            <a:r>
              <a:rPr lang="ko-KR" altLang="en-US" sz="4800" b="1" dirty="0" smtClean="0">
                <a:solidFill>
                  <a:srgbClr val="0070C0"/>
                </a:solidFill>
              </a:rPr>
              <a:t>성인</a:t>
            </a:r>
            <a:r>
              <a:rPr lang="ko-KR" altLang="en-US" sz="2800" b="1" dirty="0" smtClean="0">
                <a:solidFill>
                  <a:srgbClr val="0070C0"/>
                </a:solidFill>
              </a:rPr>
              <a:t>영어회화</a:t>
            </a:r>
            <a:r>
              <a:rPr lang="ko-KR" altLang="en-US" sz="2800" b="1" dirty="0" smtClean="0">
                <a:solidFill>
                  <a:srgbClr val="FF0000"/>
                </a:solidFill>
              </a:rPr>
              <a:t> </a:t>
            </a:r>
            <a:r>
              <a:rPr lang="en-US" altLang="ko-KR" sz="5600" dirty="0" smtClean="0"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3</a:t>
            </a:r>
            <a:r>
              <a:rPr lang="ko-KR" altLang="en-US" sz="5600" dirty="0" smtClean="0"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월</a:t>
            </a:r>
            <a:r>
              <a:rPr lang="ko-KR" altLang="en-US" sz="4000" dirty="0" smtClean="0"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</a:t>
            </a:r>
            <a:r>
              <a:rPr lang="ko-KR" altLang="en-US" sz="2800" b="1" dirty="0" smtClean="0"/>
              <a:t>수강생 모집</a:t>
            </a:r>
            <a:r>
              <a:rPr lang="en-US" altLang="ko-KR" sz="2800" b="1" dirty="0" smtClean="0"/>
              <a:t>   </a:t>
            </a:r>
            <a:endParaRPr lang="en-US" altLang="ko-KR" sz="1600" b="1" dirty="0" smtClean="0">
              <a:latin typeface="+mn-ea"/>
            </a:endParaRPr>
          </a:p>
        </p:txBody>
      </p:sp>
      <p:graphicFrame>
        <p:nvGraphicFramePr>
          <p:cNvPr id="14" name="표 1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8037441"/>
              </p:ext>
            </p:extLst>
          </p:nvPr>
        </p:nvGraphicFramePr>
        <p:xfrm>
          <a:off x="188641" y="3189993"/>
          <a:ext cx="6469716" cy="80594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16223"/>
                <a:gridCol w="2304257"/>
                <a:gridCol w="2149236"/>
              </a:tblGrid>
              <a:tr h="316148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 smtClean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학습기간</a:t>
                      </a:r>
                      <a:endParaRPr lang="ko-KR" altLang="en-US" sz="1400" b="1" dirty="0"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 smtClean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수업시간</a:t>
                      </a:r>
                      <a:endParaRPr lang="ko-KR" altLang="en-US" sz="1400" b="1" dirty="0"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baseline="0" dirty="0" smtClean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수강료</a:t>
                      </a:r>
                      <a:endParaRPr lang="ko-KR" altLang="en-US" sz="1400" b="1" dirty="0"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  <a:tr h="489795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1" dirty="0" smtClean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2016</a:t>
                      </a:r>
                      <a:r>
                        <a:rPr lang="ko-KR" altLang="en-US" sz="1200" b="1" dirty="0" smtClean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년 </a:t>
                      </a:r>
                      <a:r>
                        <a:rPr lang="en-US" altLang="ko-KR" sz="1200" b="1" dirty="0" smtClean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3</a:t>
                      </a:r>
                      <a:r>
                        <a:rPr lang="ko-KR" altLang="en-US" sz="1200" b="1" dirty="0" smtClean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월 </a:t>
                      </a:r>
                      <a:r>
                        <a:rPr lang="en-US" altLang="ko-KR" sz="1200" b="1" dirty="0" smtClean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</a:t>
                      </a:r>
                      <a:r>
                        <a:rPr lang="ko-KR" altLang="en-US" sz="1200" b="1" dirty="0" smtClean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일 </a:t>
                      </a:r>
                      <a:r>
                        <a:rPr lang="en-US" altLang="ko-KR" sz="1200" b="1" dirty="0" smtClean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~ 28</a:t>
                      </a:r>
                      <a:r>
                        <a:rPr lang="ko-KR" altLang="en-US" sz="1200" b="1" dirty="0" smtClean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일</a:t>
                      </a:r>
                      <a:endParaRPr lang="en-US" altLang="ko-KR" sz="1200" b="1" dirty="0" smtClean="0"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오전 </a:t>
                      </a:r>
                      <a:r>
                        <a:rPr lang="en-US" altLang="ko-KR" sz="1100" b="1" dirty="0" smtClean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11</a:t>
                      </a:r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시</a:t>
                      </a:r>
                      <a:r>
                        <a:rPr lang="en-US" altLang="ko-KR" sz="1100" b="1" dirty="0" smtClean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~ 11</a:t>
                      </a:r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시 </a:t>
                      </a:r>
                      <a:r>
                        <a:rPr lang="en-US" altLang="ko-KR" sz="1100" b="1" dirty="0" smtClean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50</a:t>
                      </a:r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분</a:t>
                      </a:r>
                      <a:r>
                        <a:rPr lang="en-US" altLang="ko-KR" sz="1100" b="1" dirty="0" smtClean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월</a:t>
                      </a:r>
                      <a:r>
                        <a:rPr lang="en-US" altLang="ko-KR" sz="1100" b="1" dirty="0" smtClean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~</a:t>
                      </a:r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목</a:t>
                      </a:r>
                      <a:r>
                        <a:rPr lang="en-US" altLang="ko-KR" sz="1100" b="1" dirty="0" smtClean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  <a:endParaRPr lang="ko-KR" altLang="en-US" sz="1100" b="1" dirty="0"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월 </a:t>
                      </a:r>
                      <a:r>
                        <a:rPr lang="en-US" altLang="ko-KR" sz="1100" b="1" dirty="0" smtClean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8</a:t>
                      </a:r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만원</a:t>
                      </a:r>
                      <a:endParaRPr lang="ko-KR" altLang="en-US" sz="1100" b="1" dirty="0"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116633" y="6948264"/>
            <a:ext cx="5219152" cy="2923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300" b="1" dirty="0" smtClean="0"/>
              <a:t>신규등록은 레벨테스트 전화 예약 부탁 드립니다</a:t>
            </a:r>
            <a:r>
              <a:rPr lang="en-US" altLang="ko-KR" sz="1300" b="1" dirty="0" smtClean="0"/>
              <a:t>. (</a:t>
            </a:r>
            <a:r>
              <a:rPr lang="ko-KR" altLang="en-US" sz="1300" b="1" dirty="0" smtClean="0"/>
              <a:t>단</a:t>
            </a:r>
            <a:r>
              <a:rPr lang="en-US" altLang="ko-KR" sz="1300" b="1" dirty="0" smtClean="0"/>
              <a:t>, </a:t>
            </a:r>
            <a:r>
              <a:rPr lang="ko-KR" altLang="en-US" sz="1300" b="1" dirty="0" smtClean="0"/>
              <a:t>기초반 제외</a:t>
            </a:r>
            <a:r>
              <a:rPr lang="en-US" altLang="ko-KR" sz="1300" b="1" dirty="0" smtClean="0"/>
              <a:t>)</a:t>
            </a:r>
            <a:endParaRPr lang="ko-KR" altLang="en-US" sz="1300" b="1" dirty="0"/>
          </a:p>
        </p:txBody>
      </p:sp>
      <p:sp>
        <p:nvSpPr>
          <p:cNvPr id="4" name="TextBox 3"/>
          <p:cNvSpPr txBox="1"/>
          <p:nvPr/>
        </p:nvSpPr>
        <p:spPr>
          <a:xfrm>
            <a:off x="789236" y="2026590"/>
            <a:ext cx="5420111" cy="12772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ko-KR" altLang="en-US" sz="1400" b="1" dirty="0" smtClean="0">
                <a:latin typeface="맑은 고딕" panose="020B0503020000020004" pitchFamily="50" charset="-127"/>
              </a:rPr>
              <a:t> 정원 </a:t>
            </a:r>
            <a:r>
              <a:rPr lang="en-US" altLang="ko-KR" sz="1400" b="1" dirty="0">
                <a:latin typeface="맑은 고딕" panose="020B0503020000020004" pitchFamily="50" charset="-127"/>
              </a:rPr>
              <a:t>10</a:t>
            </a:r>
            <a:r>
              <a:rPr lang="ko-KR" altLang="en-US" sz="1400" b="1" dirty="0">
                <a:latin typeface="맑은 고딕" panose="020B0503020000020004" pitchFamily="50" charset="-127"/>
              </a:rPr>
              <a:t>명 이내 </a:t>
            </a:r>
            <a:r>
              <a:rPr lang="ko-KR" altLang="en-US" sz="1400" b="1" dirty="0" err="1">
                <a:latin typeface="맑은 고딕" panose="020B0503020000020004" pitchFamily="50" charset="-127"/>
              </a:rPr>
              <a:t>원어민</a:t>
            </a:r>
            <a:r>
              <a:rPr lang="ko-KR" altLang="en-US" sz="1400" b="1" dirty="0">
                <a:latin typeface="맑은 고딕" panose="020B0503020000020004" pitchFamily="50" charset="-127"/>
              </a:rPr>
              <a:t> 강사 수업으로 회화  집중 훈련</a:t>
            </a:r>
            <a:endParaRPr lang="en-US" altLang="ko-KR" sz="1400" b="1" dirty="0">
              <a:latin typeface="맑은 고딕" panose="020B0503020000020004" pitchFamily="50" charset="-127"/>
            </a:endParaRPr>
          </a:p>
          <a:p>
            <a:pPr algn="ctr">
              <a:lnSpc>
                <a:spcPct val="150000"/>
              </a:lnSpc>
            </a:pPr>
            <a:r>
              <a:rPr lang="ko-KR" altLang="en-US" sz="1400" b="1" dirty="0">
                <a:latin typeface="맑은 고딕" panose="020B0503020000020004" pitchFamily="50" charset="-127"/>
              </a:rPr>
              <a:t> </a:t>
            </a:r>
            <a:r>
              <a:rPr lang="en-US" altLang="ko-KR" sz="1400" b="1" dirty="0">
                <a:latin typeface="맑은 고딕" panose="020B0503020000020004" pitchFamily="50" charset="-127"/>
              </a:rPr>
              <a:t>Speaking &amp; Writing </a:t>
            </a:r>
            <a:r>
              <a:rPr lang="ko-KR" altLang="en-US" sz="1400" b="1" dirty="0">
                <a:latin typeface="맑은 고딕" panose="020B0503020000020004" pitchFamily="50" charset="-127"/>
              </a:rPr>
              <a:t>레벨 </a:t>
            </a:r>
            <a:r>
              <a:rPr lang="en-US" altLang="ko-KR" sz="1400" b="1" dirty="0">
                <a:latin typeface="맑은 고딕" panose="020B0503020000020004" pitchFamily="50" charset="-127"/>
              </a:rPr>
              <a:t>TEST</a:t>
            </a:r>
            <a:r>
              <a:rPr lang="ko-KR" altLang="en-US" sz="1400" b="1" dirty="0">
                <a:latin typeface="맑은 고딕" panose="020B0503020000020004" pitchFamily="50" charset="-127"/>
              </a:rPr>
              <a:t>를</a:t>
            </a:r>
            <a:r>
              <a:rPr lang="en-US" altLang="ko-KR" sz="1400" b="1" dirty="0">
                <a:latin typeface="맑은 고딕" panose="020B0503020000020004" pitchFamily="50" charset="-127"/>
              </a:rPr>
              <a:t> </a:t>
            </a:r>
            <a:r>
              <a:rPr lang="ko-KR" altLang="en-US" sz="1400" b="1" dirty="0">
                <a:latin typeface="맑은 고딕" panose="020B0503020000020004" pitchFamily="50" charset="-127"/>
              </a:rPr>
              <a:t>통한 수준별 맞춤 학습</a:t>
            </a:r>
            <a:endParaRPr lang="en-US" altLang="ko-KR" sz="1400" b="1" dirty="0">
              <a:latin typeface="맑은 고딕" panose="020B0503020000020004" pitchFamily="50" charset="-127"/>
            </a:endParaRPr>
          </a:p>
          <a:p>
            <a:pPr algn="ctr">
              <a:lnSpc>
                <a:spcPct val="150000"/>
              </a:lnSpc>
            </a:pPr>
            <a:r>
              <a:rPr lang="ko-KR" altLang="en-US" sz="1400" b="1" dirty="0" smtClean="0">
                <a:latin typeface="맑은 고딕" panose="020B0503020000020004" pitchFamily="50" charset="-127"/>
              </a:rPr>
              <a:t>월 </a:t>
            </a:r>
            <a:r>
              <a:rPr lang="en-US" altLang="ko-KR" sz="1400" b="1" dirty="0">
                <a:latin typeface="맑은 고딕" panose="020B0503020000020004" pitchFamily="50" charset="-127"/>
              </a:rPr>
              <a:t>1</a:t>
            </a:r>
            <a:r>
              <a:rPr lang="ko-KR" altLang="en-US" sz="1400" b="1" dirty="0">
                <a:latin typeface="맑은 고딕" panose="020B0503020000020004" pitchFamily="50" charset="-127"/>
              </a:rPr>
              <a:t>회 </a:t>
            </a:r>
            <a:r>
              <a:rPr lang="ko-KR" altLang="en-US" sz="1400" b="1" dirty="0" err="1">
                <a:latin typeface="맑은 고딕" panose="020B0503020000020004" pitchFamily="50" charset="-127"/>
              </a:rPr>
              <a:t>원어민과</a:t>
            </a:r>
            <a:r>
              <a:rPr lang="ko-KR" altLang="en-US" sz="1400" b="1" dirty="0">
                <a:latin typeface="맑은 고딕" panose="020B0503020000020004" pitchFamily="50" charset="-127"/>
              </a:rPr>
              <a:t> </a:t>
            </a:r>
            <a:r>
              <a:rPr lang="en-US" altLang="ko-KR" sz="1400" b="1" dirty="0">
                <a:latin typeface="맑은 고딕" panose="020B0503020000020004" pitchFamily="50" charset="-127"/>
              </a:rPr>
              <a:t>1</a:t>
            </a:r>
            <a:r>
              <a:rPr lang="ko-KR" altLang="en-US" sz="1400" b="1" dirty="0">
                <a:latin typeface="맑은 고딕" panose="020B0503020000020004" pitchFamily="50" charset="-127"/>
              </a:rPr>
              <a:t>대 </a:t>
            </a:r>
            <a:r>
              <a:rPr lang="en-US" altLang="ko-KR" sz="1400" b="1" dirty="0">
                <a:latin typeface="맑은 고딕" panose="020B0503020000020004" pitchFamily="50" charset="-127"/>
              </a:rPr>
              <a:t>1</a:t>
            </a:r>
            <a:r>
              <a:rPr lang="ko-KR" altLang="en-US" sz="1400" b="1" dirty="0">
                <a:latin typeface="맑은 고딕" panose="020B0503020000020004" pitchFamily="50" charset="-127"/>
              </a:rPr>
              <a:t> </a:t>
            </a:r>
            <a:r>
              <a:rPr lang="ko-KR" altLang="en-US" sz="1400" b="1" dirty="0" err="1">
                <a:latin typeface="맑은 고딕" panose="020B0503020000020004" pitchFamily="50" charset="-127"/>
              </a:rPr>
              <a:t>스피킹</a:t>
            </a:r>
            <a:r>
              <a:rPr lang="ko-KR" altLang="en-US" sz="1400" b="1" dirty="0">
                <a:latin typeface="맑은 고딕" panose="020B0503020000020004" pitchFamily="50" charset="-127"/>
              </a:rPr>
              <a:t> 테스트 진행</a:t>
            </a:r>
            <a:endParaRPr lang="en-US" altLang="ko-KR" sz="1400" b="1" dirty="0">
              <a:latin typeface="맑은 고딕" panose="020B0503020000020004" pitchFamily="50" charset="-127"/>
            </a:endParaRPr>
          </a:p>
          <a:p>
            <a:endParaRPr lang="ko-KR" altLang="en-US" sz="1400" dirty="0"/>
          </a:p>
        </p:txBody>
      </p:sp>
      <p:sp>
        <p:nvSpPr>
          <p:cNvPr id="5" name="포인트가 5개인 별 4"/>
          <p:cNvSpPr/>
          <p:nvPr/>
        </p:nvSpPr>
        <p:spPr>
          <a:xfrm>
            <a:off x="1052736" y="2177298"/>
            <a:ext cx="162454" cy="162454"/>
          </a:xfrm>
          <a:prstGeom prst="star5">
            <a:avLst/>
          </a:prstGeom>
          <a:solidFill>
            <a:schemeClr val="accent5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8" name="포인트가 5개인 별 17"/>
          <p:cNvSpPr/>
          <p:nvPr/>
        </p:nvSpPr>
        <p:spPr>
          <a:xfrm>
            <a:off x="908720" y="2486408"/>
            <a:ext cx="162454" cy="162454"/>
          </a:xfrm>
          <a:prstGeom prst="star5">
            <a:avLst/>
          </a:prstGeom>
          <a:solidFill>
            <a:schemeClr val="accent5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9" name="포인트가 5개인 별 18"/>
          <p:cNvSpPr/>
          <p:nvPr/>
        </p:nvSpPr>
        <p:spPr>
          <a:xfrm>
            <a:off x="1556792" y="2785462"/>
            <a:ext cx="162454" cy="162454"/>
          </a:xfrm>
          <a:prstGeom prst="star5">
            <a:avLst/>
          </a:prstGeom>
          <a:solidFill>
            <a:schemeClr val="accent5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977</TotalTime>
  <Words>161</Words>
  <Application>Microsoft Office PowerPoint</Application>
  <PresentationFormat>화면 슬라이드 쇼(4:3)</PresentationFormat>
  <Paragraphs>31</Paragraphs>
  <Slides>1</Slides>
  <Notes>0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1</vt:i4>
      </vt:variant>
    </vt:vector>
  </HeadingPairs>
  <TitlesOfParts>
    <vt:vector size="2" baseType="lpstr">
      <vt:lpstr>Office 테마</vt:lpstr>
      <vt:lpstr>슬라이드 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슬라이드 1</dc:title>
  <dc:creator>행정실1</dc:creator>
  <cp:lastModifiedBy>user</cp:lastModifiedBy>
  <cp:revision>66</cp:revision>
  <cp:lastPrinted>2016-02-17T07:10:45Z</cp:lastPrinted>
  <dcterms:created xsi:type="dcterms:W3CDTF">2012-04-23T07:15:58Z</dcterms:created>
  <dcterms:modified xsi:type="dcterms:W3CDTF">2016-02-25T00:53:08Z</dcterms:modified>
</cp:coreProperties>
</file>