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0.xml" ContentType="application/vnd.openxmlformats-officedocument.presentationml.slide+xml"/>
  <Override PartName="/ppt/slides/slide71.xml" ContentType="application/vnd.openxmlformats-officedocument.presentationml.slide+xml"/>
  <Override PartName="/ppt/slides/slide72.xml" ContentType="application/vnd.openxmlformats-officedocument.presentationml.slide+xml"/>
  <Override PartName="/ppt/slides/slide73.xml" ContentType="application/vnd.openxmlformats-officedocument.presentationml.slide+xml"/>
  <Override PartName="/ppt/slides/slide74.xml" ContentType="application/vnd.openxmlformats-officedocument.presentationml.slide+xml"/>
  <Override PartName="/ppt/slides/slide75.xml" ContentType="application/vnd.openxmlformats-officedocument.presentationml.slide+xml"/>
  <Override PartName="/ppt/slides/slide76.xml" ContentType="application/vnd.openxmlformats-officedocument.presentationml.slide+xml"/>
  <Override PartName="/ppt/slides/slide77.xml" ContentType="application/vnd.openxmlformats-officedocument.presentationml.slide+xml"/>
  <Override PartName="/ppt/slides/slide78.xml" ContentType="application/vnd.openxmlformats-officedocument.presentationml.slide+xml"/>
  <Override PartName="/ppt/slides/slide7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ppt/notesSlides/notesSlide35.xml" ContentType="application/vnd.openxmlformats-officedocument.presentationml.notesSlide+xml"/>
  <Override PartName="/ppt/notesSlides/notesSlide36.xml" ContentType="application/vnd.openxmlformats-officedocument.presentationml.notesSlide+xml"/>
  <Override PartName="/ppt/notesSlides/notesSlide37.xml" ContentType="application/vnd.openxmlformats-officedocument.presentationml.notesSlide+xml"/>
  <Override PartName="/ppt/notesSlides/notesSlide38.xml" ContentType="application/vnd.openxmlformats-officedocument.presentationml.notesSlide+xml"/>
  <Override PartName="/ppt/notesSlides/notesSlide39.xml" ContentType="application/vnd.openxmlformats-officedocument.presentationml.notesSlide+xml"/>
  <Override PartName="/ppt/notesSlides/notesSlide40.xml" ContentType="application/vnd.openxmlformats-officedocument.presentationml.notesSlide+xml"/>
  <Override PartName="/ppt/notesSlides/notesSlide41.xml" ContentType="application/vnd.openxmlformats-officedocument.presentationml.notesSlide+xml"/>
  <Override PartName="/ppt/notesSlides/notesSlide42.xml" ContentType="application/vnd.openxmlformats-officedocument.presentationml.notesSlide+xml"/>
  <Override PartName="/ppt/notesSlides/notesSlide43.xml" ContentType="application/vnd.openxmlformats-officedocument.presentationml.notesSlide+xml"/>
  <Override PartName="/ppt/notesSlides/notesSlide44.xml" ContentType="application/vnd.openxmlformats-officedocument.presentationml.notesSlide+xml"/>
  <Override PartName="/ppt/notesSlides/notesSlide45.xml" ContentType="application/vnd.openxmlformats-officedocument.presentationml.notesSlide+xml"/>
  <Override PartName="/ppt/notesSlides/notesSlide46.xml" ContentType="application/vnd.openxmlformats-officedocument.presentationml.notesSlide+xml"/>
  <Override PartName="/ppt/notesSlides/notesSlide47.xml" ContentType="application/vnd.openxmlformats-officedocument.presentationml.notesSlide+xml"/>
  <Override PartName="/ppt/notesSlides/notesSlide48.xml" ContentType="application/vnd.openxmlformats-officedocument.presentationml.notesSlide+xml"/>
  <Override PartName="/ppt/notesSlides/notesSlide49.xml" ContentType="application/vnd.openxmlformats-officedocument.presentationml.notesSlide+xml"/>
  <Override PartName="/ppt/notesSlides/notesSlide50.xml" ContentType="application/vnd.openxmlformats-officedocument.presentationml.notesSlide+xml"/>
  <Override PartName="/ppt/notesSlides/notesSlide51.xml" ContentType="application/vnd.openxmlformats-officedocument.presentationml.notesSlide+xml"/>
  <Override PartName="/ppt/notesSlides/notesSlide52.xml" ContentType="application/vnd.openxmlformats-officedocument.presentationml.notesSlide+xml"/>
  <Override PartName="/ppt/notesSlides/notesSlide53.xml" ContentType="application/vnd.openxmlformats-officedocument.presentationml.notesSlide+xml"/>
  <Override PartName="/ppt/notesSlides/notesSlide54.xml" ContentType="application/vnd.openxmlformats-officedocument.presentationml.notesSlide+xml"/>
  <Override PartName="/ppt/notesSlides/notesSlide55.xml" ContentType="application/vnd.openxmlformats-officedocument.presentationml.notesSlide+xml"/>
  <Override PartName="/ppt/notesSlides/notesSlide56.xml" ContentType="application/vnd.openxmlformats-officedocument.presentationml.notesSlide+xml"/>
  <Override PartName="/ppt/notesSlides/notesSlide57.xml" ContentType="application/vnd.openxmlformats-officedocument.presentationml.notesSlide+xml"/>
  <Override PartName="/ppt/notesSlides/notesSlide58.xml" ContentType="application/vnd.openxmlformats-officedocument.presentationml.notesSlide+xml"/>
  <Override PartName="/ppt/notesSlides/notesSlide59.xml" ContentType="application/vnd.openxmlformats-officedocument.presentationml.notesSlide+xml"/>
  <Override PartName="/ppt/notesSlides/notesSlide60.xml" ContentType="application/vnd.openxmlformats-officedocument.presentationml.notesSlide+xml"/>
  <Override PartName="/ppt/notesSlides/notesSlide61.xml" ContentType="application/vnd.openxmlformats-officedocument.presentationml.notesSlide+xml"/>
  <Override PartName="/ppt/notesSlides/notesSlide62.xml" ContentType="application/vnd.openxmlformats-officedocument.presentationml.notesSlide+xml"/>
  <Override PartName="/ppt/notesSlides/notesSlide63.xml" ContentType="application/vnd.openxmlformats-officedocument.presentationml.notesSlide+xml"/>
  <Override PartName="/ppt/notesSlides/notesSlide64.xml" ContentType="application/vnd.openxmlformats-officedocument.presentationml.notesSlide+xml"/>
  <Override PartName="/ppt/notesSlides/notesSlide65.xml" ContentType="application/vnd.openxmlformats-officedocument.presentationml.notesSlide+xml"/>
  <Override PartName="/ppt/notesSlides/notesSlide66.xml" ContentType="application/vnd.openxmlformats-officedocument.presentationml.notesSlide+xml"/>
  <Override PartName="/ppt/notesSlides/notesSlide67.xml" ContentType="application/vnd.openxmlformats-officedocument.presentationml.notesSlide+xml"/>
  <Override PartName="/ppt/notesSlides/notesSlide68.xml" ContentType="application/vnd.openxmlformats-officedocument.presentationml.notesSlide+xml"/>
  <Override PartName="/ppt/notesSlides/notesSlide69.xml" ContentType="application/vnd.openxmlformats-officedocument.presentationml.notesSlide+xml"/>
  <Override PartName="/ppt/notesSlides/notesSlide70.xml" ContentType="application/vnd.openxmlformats-officedocument.presentationml.notesSlide+xml"/>
  <Override PartName="/ppt/notesSlides/notesSlide71.xml" ContentType="application/vnd.openxmlformats-officedocument.presentationml.notesSlide+xml"/>
  <Override PartName="/ppt/notesSlides/notesSlide72.xml" ContentType="application/vnd.openxmlformats-officedocument.presentationml.notesSlide+xml"/>
  <Override PartName="/ppt/notesSlides/notesSlide73.xml" ContentType="application/vnd.openxmlformats-officedocument.presentationml.notesSlide+xml"/>
  <Override PartName="/ppt/notesSlides/notesSlide74.xml" ContentType="application/vnd.openxmlformats-officedocument.presentationml.notesSlide+xml"/>
  <Override PartName="/ppt/notesSlides/notesSlide75.xml" ContentType="application/vnd.openxmlformats-officedocument.presentationml.notesSlide+xml"/>
  <Override PartName="/ppt/notesSlides/notesSlide76.xml" ContentType="application/vnd.openxmlformats-officedocument.presentationml.notesSlide+xml"/>
  <Override PartName="/ppt/notesSlides/notesSlide77.xml" ContentType="application/vnd.openxmlformats-officedocument.presentationml.notesSlide+xml"/>
  <Override PartName="/ppt/notesSlides/notesSlide7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81"/>
  </p:notesMasterIdLst>
  <p:sldIdLst>
    <p:sldId id="257" r:id="rId2"/>
    <p:sldId id="258" r:id="rId3"/>
    <p:sldId id="259" r:id="rId4"/>
    <p:sldId id="260" r:id="rId5"/>
    <p:sldId id="262" r:id="rId6"/>
    <p:sldId id="261" r:id="rId7"/>
    <p:sldId id="263" r:id="rId8"/>
    <p:sldId id="264" r:id="rId9"/>
    <p:sldId id="265" r:id="rId10"/>
    <p:sldId id="266" r:id="rId11"/>
    <p:sldId id="268" r:id="rId12"/>
    <p:sldId id="267" r:id="rId13"/>
    <p:sldId id="270" r:id="rId14"/>
    <p:sldId id="271" r:id="rId15"/>
    <p:sldId id="272" r:id="rId16"/>
    <p:sldId id="274" r:id="rId17"/>
    <p:sldId id="273" r:id="rId18"/>
    <p:sldId id="275" r:id="rId19"/>
    <p:sldId id="276" r:id="rId20"/>
    <p:sldId id="277" r:id="rId21"/>
    <p:sldId id="278" r:id="rId22"/>
    <p:sldId id="279" r:id="rId23"/>
    <p:sldId id="280" r:id="rId24"/>
    <p:sldId id="281" r:id="rId25"/>
    <p:sldId id="282" r:id="rId26"/>
    <p:sldId id="283" r:id="rId27"/>
    <p:sldId id="284" r:id="rId28"/>
    <p:sldId id="285" r:id="rId29"/>
    <p:sldId id="286" r:id="rId30"/>
    <p:sldId id="287" r:id="rId31"/>
    <p:sldId id="288" r:id="rId32"/>
    <p:sldId id="289" r:id="rId33"/>
    <p:sldId id="290" r:id="rId34"/>
    <p:sldId id="291" r:id="rId35"/>
    <p:sldId id="292" r:id="rId36"/>
    <p:sldId id="293" r:id="rId37"/>
    <p:sldId id="294" r:id="rId38"/>
    <p:sldId id="295" r:id="rId39"/>
    <p:sldId id="296" r:id="rId40"/>
    <p:sldId id="297" r:id="rId41"/>
    <p:sldId id="298" r:id="rId42"/>
    <p:sldId id="299" r:id="rId43"/>
    <p:sldId id="300" r:id="rId44"/>
    <p:sldId id="301" r:id="rId45"/>
    <p:sldId id="302" r:id="rId46"/>
    <p:sldId id="303" r:id="rId47"/>
    <p:sldId id="304" r:id="rId48"/>
    <p:sldId id="305" r:id="rId49"/>
    <p:sldId id="306" r:id="rId50"/>
    <p:sldId id="307" r:id="rId51"/>
    <p:sldId id="308" r:id="rId52"/>
    <p:sldId id="309" r:id="rId53"/>
    <p:sldId id="310" r:id="rId54"/>
    <p:sldId id="311" r:id="rId55"/>
    <p:sldId id="312" r:id="rId56"/>
    <p:sldId id="313" r:id="rId57"/>
    <p:sldId id="314" r:id="rId58"/>
    <p:sldId id="315" r:id="rId59"/>
    <p:sldId id="316" r:id="rId60"/>
    <p:sldId id="317" r:id="rId61"/>
    <p:sldId id="318" r:id="rId62"/>
    <p:sldId id="319" r:id="rId63"/>
    <p:sldId id="320" r:id="rId64"/>
    <p:sldId id="321" r:id="rId65"/>
    <p:sldId id="322" r:id="rId66"/>
    <p:sldId id="323" r:id="rId67"/>
    <p:sldId id="324" r:id="rId68"/>
    <p:sldId id="325" r:id="rId69"/>
    <p:sldId id="326" r:id="rId70"/>
    <p:sldId id="327" r:id="rId71"/>
    <p:sldId id="328" r:id="rId72"/>
    <p:sldId id="329" r:id="rId73"/>
    <p:sldId id="330" r:id="rId74"/>
    <p:sldId id="331" r:id="rId75"/>
    <p:sldId id="332" r:id="rId76"/>
    <p:sldId id="333" r:id="rId77"/>
    <p:sldId id="334" r:id="rId78"/>
    <p:sldId id="335" r:id="rId79"/>
    <p:sldId id="336" r:id="rId80"/>
  </p:sldIdLst>
  <p:sldSz cx="9144000" cy="6858000" type="screen4x3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682F"/>
    <a:srgbClr val="EDFBC1"/>
    <a:srgbClr val="D8F67A"/>
    <a:srgbClr val="4AAB43"/>
    <a:srgbClr val="A8CA70"/>
    <a:srgbClr val="84AE40"/>
    <a:srgbClr val="00A249"/>
    <a:srgbClr val="ACE191"/>
    <a:srgbClr val="2A33DE"/>
    <a:srgbClr val="0D8FF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64" d="100"/>
          <a:sy n="64" d="100"/>
        </p:scale>
        <p:origin x="-1344" y="-93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slide" Target="slides/slide62.xml"/><Relationship Id="rId68" Type="http://schemas.openxmlformats.org/officeDocument/2006/relationships/slide" Target="slides/slide67.xml"/><Relationship Id="rId76" Type="http://schemas.openxmlformats.org/officeDocument/2006/relationships/slide" Target="slides/slide75.xml"/><Relationship Id="rId84" Type="http://schemas.openxmlformats.org/officeDocument/2006/relationships/theme" Target="theme/theme1.xml"/><Relationship Id="rId7" Type="http://schemas.openxmlformats.org/officeDocument/2006/relationships/slide" Target="slides/slide6.xml"/><Relationship Id="rId71" Type="http://schemas.openxmlformats.org/officeDocument/2006/relationships/slide" Target="slides/slide70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slide" Target="slides/slide65.xml"/><Relationship Id="rId74" Type="http://schemas.openxmlformats.org/officeDocument/2006/relationships/slide" Target="slides/slide73.xml"/><Relationship Id="rId79" Type="http://schemas.openxmlformats.org/officeDocument/2006/relationships/slide" Target="slides/slide78.xml"/><Relationship Id="rId5" Type="http://schemas.openxmlformats.org/officeDocument/2006/relationships/slide" Target="slides/slide4.xml"/><Relationship Id="rId61" Type="http://schemas.openxmlformats.org/officeDocument/2006/relationships/slide" Target="slides/slide60.xml"/><Relationship Id="rId82" Type="http://schemas.openxmlformats.org/officeDocument/2006/relationships/presProps" Target="presProps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slide" Target="slides/slide63.xml"/><Relationship Id="rId69" Type="http://schemas.openxmlformats.org/officeDocument/2006/relationships/slide" Target="slides/slide68.xml"/><Relationship Id="rId77" Type="http://schemas.openxmlformats.org/officeDocument/2006/relationships/slide" Target="slides/slide76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slide" Target="slides/slide71.xml"/><Relationship Id="rId80" Type="http://schemas.openxmlformats.org/officeDocument/2006/relationships/slide" Target="slides/slide79.xml"/><Relationship Id="rId85" Type="http://schemas.openxmlformats.org/officeDocument/2006/relationships/tableStyles" Target="tableStyles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slide" Target="slides/slide66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slide" Target="slides/slide69.xml"/><Relationship Id="rId75" Type="http://schemas.openxmlformats.org/officeDocument/2006/relationships/slide" Target="slides/slide74.xml"/><Relationship Id="rId83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73" Type="http://schemas.openxmlformats.org/officeDocument/2006/relationships/slide" Target="slides/slide72.xml"/><Relationship Id="rId78" Type="http://schemas.openxmlformats.org/officeDocument/2006/relationships/slide" Target="slides/slide77.xml"/><Relationship Id="rId81" Type="http://schemas.openxmlformats.org/officeDocument/2006/relationships/notesMaster" Target="notesMasters/notesMaster1.xml"/></Relationships>
</file>

<file path=ppt/diagrams/_rels/data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image" Target="../media/image15.jpeg"/></Relationships>
</file>

<file path=ppt/diagrams/_rels/drawing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image" Target="../media/image15.jpe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C73F933A-EA58-4744-A2C7-209A3DB74D72}" type="doc">
      <dgm:prSet loTypeId="urn:microsoft.com/office/officeart/2005/8/layout/vList3#1" loCatId="list" qsTypeId="urn:microsoft.com/office/officeart/2005/8/quickstyle/3d3" qsCatId="3D" csTypeId="urn:microsoft.com/office/officeart/2005/8/colors/accent1_2" csCatId="accent1" phldr="1"/>
      <dgm:spPr/>
    </dgm:pt>
    <dgm:pt modelId="{EED15179-6C2E-4C16-8C9F-6357500C1419}">
      <dgm:prSet phldrT="[텍스트]" custT="1"/>
      <dgm:spPr/>
      <dgm:t>
        <a:bodyPr/>
        <a:lstStyle/>
        <a:p>
          <a:pPr latinLnBrk="1"/>
          <a:endParaRPr lang="ko-KR" altLang="en-US" sz="1600" dirty="0">
            <a:solidFill>
              <a:schemeClr val="tx1"/>
            </a:solidFill>
          </a:endParaRPr>
        </a:p>
      </dgm:t>
    </dgm:pt>
    <dgm:pt modelId="{2F1EEC55-9230-4EB2-AA9E-61069E73D0AC}" type="parTrans" cxnId="{D4049842-7D0A-4BBB-A7AF-CB12DA35EC78}">
      <dgm:prSet/>
      <dgm:spPr/>
      <dgm:t>
        <a:bodyPr/>
        <a:lstStyle/>
        <a:p>
          <a:pPr latinLnBrk="1"/>
          <a:endParaRPr lang="ko-KR" altLang="en-US"/>
        </a:p>
      </dgm:t>
    </dgm:pt>
    <dgm:pt modelId="{DAB1F263-52C1-45F0-9787-CAEDDD23847C}" type="sibTrans" cxnId="{D4049842-7D0A-4BBB-A7AF-CB12DA35EC78}">
      <dgm:prSet/>
      <dgm:spPr/>
      <dgm:t>
        <a:bodyPr/>
        <a:lstStyle/>
        <a:p>
          <a:pPr latinLnBrk="1"/>
          <a:endParaRPr lang="ko-KR" altLang="en-US"/>
        </a:p>
      </dgm:t>
    </dgm:pt>
    <dgm:pt modelId="{91DF0BC8-C61B-4410-9DE1-81088FBAABDD}">
      <dgm:prSet phldrT="[텍스트]"/>
      <dgm:spPr/>
      <dgm:t>
        <a:bodyPr/>
        <a:lstStyle/>
        <a:p>
          <a:pPr latinLnBrk="1"/>
          <a:endParaRPr lang="ko-KR" altLang="en-US" dirty="0"/>
        </a:p>
      </dgm:t>
    </dgm:pt>
    <dgm:pt modelId="{807BD7B8-F0B3-4542-BC31-0B59AE9DD659}" type="parTrans" cxnId="{3933D751-1AD8-42F8-8FDA-7E23FA49058A}">
      <dgm:prSet/>
      <dgm:spPr/>
      <dgm:t>
        <a:bodyPr/>
        <a:lstStyle/>
        <a:p>
          <a:pPr latinLnBrk="1"/>
          <a:endParaRPr lang="ko-KR" altLang="en-US"/>
        </a:p>
      </dgm:t>
    </dgm:pt>
    <dgm:pt modelId="{A91E1787-CBFD-47BA-8F7A-ABD5D12FA571}" type="sibTrans" cxnId="{3933D751-1AD8-42F8-8FDA-7E23FA49058A}">
      <dgm:prSet/>
      <dgm:spPr/>
      <dgm:t>
        <a:bodyPr/>
        <a:lstStyle/>
        <a:p>
          <a:pPr latinLnBrk="1"/>
          <a:endParaRPr lang="ko-KR" altLang="en-US"/>
        </a:p>
      </dgm:t>
    </dgm:pt>
    <dgm:pt modelId="{0E173B38-0F94-4D8E-8F52-7C4A41FE4D53}">
      <dgm:prSet phldrT="[텍스트]"/>
      <dgm:spPr/>
      <dgm:t>
        <a:bodyPr/>
        <a:lstStyle/>
        <a:p>
          <a:pPr latinLnBrk="1"/>
          <a:endParaRPr lang="ko-KR" altLang="en-US" dirty="0"/>
        </a:p>
      </dgm:t>
    </dgm:pt>
    <dgm:pt modelId="{1E1F0B0D-5D82-4FB2-874D-D51EE9EE9817}" type="parTrans" cxnId="{3469F167-FFEF-4BAC-8B05-6C22568E0C7D}">
      <dgm:prSet/>
      <dgm:spPr/>
      <dgm:t>
        <a:bodyPr/>
        <a:lstStyle/>
        <a:p>
          <a:pPr latinLnBrk="1"/>
          <a:endParaRPr lang="ko-KR" altLang="en-US"/>
        </a:p>
      </dgm:t>
    </dgm:pt>
    <dgm:pt modelId="{17C3B522-1AFB-4113-B835-0970F5ACDEBD}" type="sibTrans" cxnId="{3469F167-FFEF-4BAC-8B05-6C22568E0C7D}">
      <dgm:prSet/>
      <dgm:spPr/>
      <dgm:t>
        <a:bodyPr/>
        <a:lstStyle/>
        <a:p>
          <a:pPr latinLnBrk="1"/>
          <a:endParaRPr lang="ko-KR" altLang="en-US"/>
        </a:p>
      </dgm:t>
    </dgm:pt>
    <dgm:pt modelId="{796D6767-AAF2-40D1-B0CE-5BBA4A3CF292}" type="pres">
      <dgm:prSet presAssocID="{C73F933A-EA58-4744-A2C7-209A3DB74D72}" presName="linearFlow" presStyleCnt="0">
        <dgm:presLayoutVars>
          <dgm:dir/>
          <dgm:resizeHandles val="exact"/>
        </dgm:presLayoutVars>
      </dgm:prSet>
      <dgm:spPr/>
    </dgm:pt>
    <dgm:pt modelId="{214C1E6B-ACB4-4F0F-8096-6557BBFCEFD3}" type="pres">
      <dgm:prSet presAssocID="{EED15179-6C2E-4C16-8C9F-6357500C1419}" presName="composite" presStyleCnt="0"/>
      <dgm:spPr/>
    </dgm:pt>
    <dgm:pt modelId="{BF6D0925-D35D-456B-B3AE-94A0FA945D5F}" type="pres">
      <dgm:prSet presAssocID="{EED15179-6C2E-4C16-8C9F-6357500C1419}" presName="imgShp" presStyleLbl="fgImgPlace1" presStyleIdx="0" presStyleCnt="3" custLinFactX="-43687" custLinFactNeighborX="-100000"/>
      <dgm:spPr>
        <a:blipFill rotWithShape="0">
          <a:blip xmlns:r="http://schemas.openxmlformats.org/officeDocument/2006/relationships" r:embed="rId1"/>
          <a:stretch>
            <a:fillRect/>
          </a:stretch>
        </a:blipFill>
      </dgm:spPr>
    </dgm:pt>
    <dgm:pt modelId="{1D05536F-F276-4275-B8F2-963C8DCA3CD6}" type="pres">
      <dgm:prSet presAssocID="{EED15179-6C2E-4C16-8C9F-6357500C1419}" presName="txShp" presStyleLbl="node1" presStyleIdx="0" presStyleCnt="3" custScaleX="150376">
        <dgm:presLayoutVars>
          <dgm:bulletEnabled val="1"/>
        </dgm:presLayoutVars>
      </dgm:prSet>
      <dgm:spPr/>
      <dgm:t>
        <a:bodyPr/>
        <a:lstStyle/>
        <a:p>
          <a:pPr latinLnBrk="1"/>
          <a:endParaRPr lang="ko-KR" altLang="en-US"/>
        </a:p>
      </dgm:t>
    </dgm:pt>
    <dgm:pt modelId="{AC48A8CD-3B2F-43E7-A8FE-3A8CF4CDA206}" type="pres">
      <dgm:prSet presAssocID="{DAB1F263-52C1-45F0-9787-CAEDDD23847C}" presName="spacing" presStyleCnt="0"/>
      <dgm:spPr/>
    </dgm:pt>
    <dgm:pt modelId="{82924E22-62E2-4BC2-81D3-8E715877E90D}" type="pres">
      <dgm:prSet presAssocID="{91DF0BC8-C61B-4410-9DE1-81088FBAABDD}" presName="composite" presStyleCnt="0"/>
      <dgm:spPr/>
    </dgm:pt>
    <dgm:pt modelId="{3A19EC1B-E4AF-4FB0-BC13-F387B258F1D8}" type="pres">
      <dgm:prSet presAssocID="{91DF0BC8-C61B-4410-9DE1-81088FBAABDD}" presName="imgShp" presStyleLbl="fgImgPlace1" presStyleIdx="1" presStyleCnt="3" custLinFactX="-54296" custLinFactNeighborX="-100000"/>
      <dgm:spPr>
        <a:blipFill rotWithShape="0">
          <a:blip xmlns:r="http://schemas.openxmlformats.org/officeDocument/2006/relationships" r:embed="rId2"/>
          <a:stretch>
            <a:fillRect/>
          </a:stretch>
        </a:blipFill>
      </dgm:spPr>
    </dgm:pt>
    <dgm:pt modelId="{9ACEEAA7-7AC0-442B-8E4C-39D5CFEF579D}" type="pres">
      <dgm:prSet presAssocID="{91DF0BC8-C61B-4410-9DE1-81088FBAABDD}" presName="txShp" presStyleLbl="node1" presStyleIdx="1" presStyleCnt="3" custScaleX="150376">
        <dgm:presLayoutVars>
          <dgm:bulletEnabled val="1"/>
        </dgm:presLayoutVars>
      </dgm:prSet>
      <dgm:spPr/>
      <dgm:t>
        <a:bodyPr/>
        <a:lstStyle/>
        <a:p>
          <a:pPr latinLnBrk="1"/>
          <a:endParaRPr lang="ko-KR" altLang="en-US"/>
        </a:p>
      </dgm:t>
    </dgm:pt>
    <dgm:pt modelId="{7C84EF9D-99A4-4524-99CF-757E01803ED7}" type="pres">
      <dgm:prSet presAssocID="{A91E1787-CBFD-47BA-8F7A-ABD5D12FA571}" presName="spacing" presStyleCnt="0"/>
      <dgm:spPr/>
    </dgm:pt>
    <dgm:pt modelId="{50C52C0D-D34F-40EC-A644-A724E0AF5938}" type="pres">
      <dgm:prSet presAssocID="{0E173B38-0F94-4D8E-8F52-7C4A41FE4D53}" presName="composite" presStyleCnt="0"/>
      <dgm:spPr/>
    </dgm:pt>
    <dgm:pt modelId="{C5FEF573-5D5C-4516-9E3A-2C612338BC6F}" type="pres">
      <dgm:prSet presAssocID="{0E173B38-0F94-4D8E-8F52-7C4A41FE4D53}" presName="imgShp" presStyleLbl="fgImgPlace1" presStyleIdx="2" presStyleCnt="3" custLinFactX="-54296" custLinFactNeighborX="-100000"/>
      <dgm:spPr>
        <a:blipFill rotWithShape="0">
          <a:blip xmlns:r="http://schemas.openxmlformats.org/officeDocument/2006/relationships" r:embed="rId3"/>
          <a:stretch>
            <a:fillRect/>
          </a:stretch>
        </a:blipFill>
      </dgm:spPr>
    </dgm:pt>
    <dgm:pt modelId="{A5478859-D064-4C5D-9795-286F0D42E651}" type="pres">
      <dgm:prSet presAssocID="{0E173B38-0F94-4D8E-8F52-7C4A41FE4D53}" presName="txShp" presStyleLbl="node1" presStyleIdx="2" presStyleCnt="3" custScaleX="150376">
        <dgm:presLayoutVars>
          <dgm:bulletEnabled val="1"/>
        </dgm:presLayoutVars>
      </dgm:prSet>
      <dgm:spPr/>
      <dgm:t>
        <a:bodyPr/>
        <a:lstStyle/>
        <a:p>
          <a:pPr latinLnBrk="1"/>
          <a:endParaRPr lang="ko-KR" altLang="en-US"/>
        </a:p>
      </dgm:t>
    </dgm:pt>
  </dgm:ptLst>
  <dgm:cxnLst>
    <dgm:cxn modelId="{3933D751-1AD8-42F8-8FDA-7E23FA49058A}" srcId="{C73F933A-EA58-4744-A2C7-209A3DB74D72}" destId="{91DF0BC8-C61B-4410-9DE1-81088FBAABDD}" srcOrd="1" destOrd="0" parTransId="{807BD7B8-F0B3-4542-BC31-0B59AE9DD659}" sibTransId="{A91E1787-CBFD-47BA-8F7A-ABD5D12FA571}"/>
    <dgm:cxn modelId="{C72D8F1A-7A60-4FD5-A617-01BA03A837D2}" type="presOf" srcId="{0E173B38-0F94-4D8E-8F52-7C4A41FE4D53}" destId="{A5478859-D064-4C5D-9795-286F0D42E651}" srcOrd="0" destOrd="0" presId="urn:microsoft.com/office/officeart/2005/8/layout/vList3#1"/>
    <dgm:cxn modelId="{3469F167-FFEF-4BAC-8B05-6C22568E0C7D}" srcId="{C73F933A-EA58-4744-A2C7-209A3DB74D72}" destId="{0E173B38-0F94-4D8E-8F52-7C4A41FE4D53}" srcOrd="2" destOrd="0" parTransId="{1E1F0B0D-5D82-4FB2-874D-D51EE9EE9817}" sibTransId="{17C3B522-1AFB-4113-B835-0970F5ACDEBD}"/>
    <dgm:cxn modelId="{D4049842-7D0A-4BBB-A7AF-CB12DA35EC78}" srcId="{C73F933A-EA58-4744-A2C7-209A3DB74D72}" destId="{EED15179-6C2E-4C16-8C9F-6357500C1419}" srcOrd="0" destOrd="0" parTransId="{2F1EEC55-9230-4EB2-AA9E-61069E73D0AC}" sibTransId="{DAB1F263-52C1-45F0-9787-CAEDDD23847C}"/>
    <dgm:cxn modelId="{B7559771-8887-4901-B32F-99C6A81A98AC}" type="presOf" srcId="{91DF0BC8-C61B-4410-9DE1-81088FBAABDD}" destId="{9ACEEAA7-7AC0-442B-8E4C-39D5CFEF579D}" srcOrd="0" destOrd="0" presId="urn:microsoft.com/office/officeart/2005/8/layout/vList3#1"/>
    <dgm:cxn modelId="{1E2DC6E8-762A-4055-AB95-FF70712D50A6}" type="presOf" srcId="{C73F933A-EA58-4744-A2C7-209A3DB74D72}" destId="{796D6767-AAF2-40D1-B0CE-5BBA4A3CF292}" srcOrd="0" destOrd="0" presId="urn:microsoft.com/office/officeart/2005/8/layout/vList3#1"/>
    <dgm:cxn modelId="{4F7FA20F-4115-4199-9714-12D71AB9BE98}" type="presOf" srcId="{EED15179-6C2E-4C16-8C9F-6357500C1419}" destId="{1D05536F-F276-4275-B8F2-963C8DCA3CD6}" srcOrd="0" destOrd="0" presId="urn:microsoft.com/office/officeart/2005/8/layout/vList3#1"/>
    <dgm:cxn modelId="{698B0D43-6151-4C2B-99AC-01B0BF867F70}" type="presParOf" srcId="{796D6767-AAF2-40D1-B0CE-5BBA4A3CF292}" destId="{214C1E6B-ACB4-4F0F-8096-6557BBFCEFD3}" srcOrd="0" destOrd="0" presId="urn:microsoft.com/office/officeart/2005/8/layout/vList3#1"/>
    <dgm:cxn modelId="{F1608DC5-1709-4744-835C-4CACE4B302D7}" type="presParOf" srcId="{214C1E6B-ACB4-4F0F-8096-6557BBFCEFD3}" destId="{BF6D0925-D35D-456B-B3AE-94A0FA945D5F}" srcOrd="0" destOrd="0" presId="urn:microsoft.com/office/officeart/2005/8/layout/vList3#1"/>
    <dgm:cxn modelId="{43CBEA72-9A90-4039-8173-E59799FF748D}" type="presParOf" srcId="{214C1E6B-ACB4-4F0F-8096-6557BBFCEFD3}" destId="{1D05536F-F276-4275-B8F2-963C8DCA3CD6}" srcOrd="1" destOrd="0" presId="urn:microsoft.com/office/officeart/2005/8/layout/vList3#1"/>
    <dgm:cxn modelId="{A42DC492-59A1-4410-99E2-38DA7C8EA2C7}" type="presParOf" srcId="{796D6767-AAF2-40D1-B0CE-5BBA4A3CF292}" destId="{AC48A8CD-3B2F-43E7-A8FE-3A8CF4CDA206}" srcOrd="1" destOrd="0" presId="urn:microsoft.com/office/officeart/2005/8/layout/vList3#1"/>
    <dgm:cxn modelId="{58B64C24-BAAF-416B-85D8-111282FC85DA}" type="presParOf" srcId="{796D6767-AAF2-40D1-B0CE-5BBA4A3CF292}" destId="{82924E22-62E2-4BC2-81D3-8E715877E90D}" srcOrd="2" destOrd="0" presId="urn:microsoft.com/office/officeart/2005/8/layout/vList3#1"/>
    <dgm:cxn modelId="{E6BA3C87-40CA-4322-9457-32A22ED558AE}" type="presParOf" srcId="{82924E22-62E2-4BC2-81D3-8E715877E90D}" destId="{3A19EC1B-E4AF-4FB0-BC13-F387B258F1D8}" srcOrd="0" destOrd="0" presId="urn:microsoft.com/office/officeart/2005/8/layout/vList3#1"/>
    <dgm:cxn modelId="{979F1837-EBD2-4FEF-AB5E-ED4ED1902AF0}" type="presParOf" srcId="{82924E22-62E2-4BC2-81D3-8E715877E90D}" destId="{9ACEEAA7-7AC0-442B-8E4C-39D5CFEF579D}" srcOrd="1" destOrd="0" presId="urn:microsoft.com/office/officeart/2005/8/layout/vList3#1"/>
    <dgm:cxn modelId="{7B80B511-8C8A-4F3D-878D-BE597FB75CDA}" type="presParOf" srcId="{796D6767-AAF2-40D1-B0CE-5BBA4A3CF292}" destId="{7C84EF9D-99A4-4524-99CF-757E01803ED7}" srcOrd="3" destOrd="0" presId="urn:microsoft.com/office/officeart/2005/8/layout/vList3#1"/>
    <dgm:cxn modelId="{C1BAF296-C581-4A05-A6CB-66E3FFA81B77}" type="presParOf" srcId="{796D6767-AAF2-40D1-B0CE-5BBA4A3CF292}" destId="{50C52C0D-D34F-40EC-A644-A724E0AF5938}" srcOrd="4" destOrd="0" presId="urn:microsoft.com/office/officeart/2005/8/layout/vList3#1"/>
    <dgm:cxn modelId="{2933A6CB-0B62-4B7C-A9CB-3B82B7162157}" type="presParOf" srcId="{50C52C0D-D34F-40EC-A644-A724E0AF5938}" destId="{C5FEF573-5D5C-4516-9E3A-2C612338BC6F}" srcOrd="0" destOrd="0" presId="urn:microsoft.com/office/officeart/2005/8/layout/vList3#1"/>
    <dgm:cxn modelId="{45C52481-B21F-4184-B1D0-A86B750C5ECD}" type="presParOf" srcId="{50C52C0D-D34F-40EC-A644-A724E0AF5938}" destId="{A5478859-D064-4C5D-9795-286F0D42E651}" srcOrd="1" destOrd="0" presId="urn:microsoft.com/office/officeart/2005/8/layout/vList3#1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648CF1F3-F03B-4189-8137-61AF25E7BF7C}" type="doc">
      <dgm:prSet loTypeId="urn:microsoft.com/office/officeart/2005/8/layout/hProcess9" loCatId="process" qsTypeId="urn:microsoft.com/office/officeart/2005/8/quickstyle/simple1" qsCatId="simple" csTypeId="urn:microsoft.com/office/officeart/2005/8/colors/accent1_2" csCatId="accent1" phldr="1"/>
      <dgm:spPr/>
    </dgm:pt>
    <dgm:pt modelId="{1FF67454-68FA-47E5-8D77-AA19D2D6F755}">
      <dgm:prSet phldrT="[텍스트]" custT="1"/>
      <dgm:spPr>
        <a:solidFill>
          <a:schemeClr val="accent3">
            <a:lumMod val="60000"/>
            <a:lumOff val="40000"/>
          </a:schemeClr>
        </a:solidFill>
        <a:ln>
          <a:solidFill>
            <a:schemeClr val="lt1">
              <a:hueOff val="0"/>
              <a:satOff val="0"/>
              <a:lumOff val="0"/>
            </a:schemeClr>
          </a:solidFill>
        </a:ln>
      </dgm:spPr>
      <dgm:t>
        <a:bodyPr/>
        <a:lstStyle/>
        <a:p>
          <a:pPr latinLnBrk="1">
            <a:lnSpc>
              <a:spcPts val="1500"/>
            </a:lnSpc>
          </a:pPr>
          <a:r>
            <a:rPr lang="ko-KR" altLang="en-US" sz="1800" b="1" spc="-150" dirty="0" smtClean="0">
              <a:solidFill>
                <a:schemeClr val="tx1"/>
              </a:solidFill>
            </a:rPr>
            <a:t>심사평가표 및 결과보고</a:t>
          </a:r>
          <a:endParaRPr lang="en-US" altLang="ko-KR" sz="1800" b="1" spc="-150" dirty="0" smtClean="0">
            <a:solidFill>
              <a:schemeClr val="tx1"/>
            </a:solidFill>
          </a:endParaRPr>
        </a:p>
        <a:p>
          <a:pPr latinLnBrk="1">
            <a:lnSpc>
              <a:spcPts val="1500"/>
            </a:lnSpc>
          </a:pPr>
          <a:r>
            <a:rPr lang="en-US" altLang="ko-KR" sz="1800" b="1" dirty="0" smtClean="0">
              <a:solidFill>
                <a:schemeClr val="tx1"/>
              </a:solidFill>
            </a:rPr>
            <a:t>(</a:t>
          </a:r>
          <a:r>
            <a:rPr lang="ko-KR" altLang="en-US" sz="1800" b="1" dirty="0" smtClean="0">
              <a:solidFill>
                <a:schemeClr val="tx1"/>
              </a:solidFill>
            </a:rPr>
            <a:t>인증심사원</a:t>
          </a:r>
          <a:r>
            <a:rPr lang="en-US" altLang="ko-KR" sz="1800" b="1" dirty="0" smtClean="0">
              <a:solidFill>
                <a:schemeClr val="tx1"/>
              </a:solidFill>
            </a:rPr>
            <a:t>)</a:t>
          </a:r>
          <a:endParaRPr lang="ko-KR" altLang="en-US" sz="1800" b="1" dirty="0">
            <a:solidFill>
              <a:schemeClr val="tx1"/>
            </a:solidFill>
          </a:endParaRPr>
        </a:p>
      </dgm:t>
    </dgm:pt>
    <dgm:pt modelId="{BA92CBA1-10FE-474A-A72E-ECD01FA07D82}" type="parTrans" cxnId="{C134C225-1C90-4CF5-97EB-953966D0E574}">
      <dgm:prSet/>
      <dgm:spPr/>
      <dgm:t>
        <a:bodyPr/>
        <a:lstStyle/>
        <a:p>
          <a:pPr latinLnBrk="1"/>
          <a:endParaRPr lang="ko-KR" altLang="en-US"/>
        </a:p>
      </dgm:t>
    </dgm:pt>
    <dgm:pt modelId="{1FABA10E-3BC7-4462-82B7-5391B4B9C37F}" type="sibTrans" cxnId="{C134C225-1C90-4CF5-97EB-953966D0E574}">
      <dgm:prSet/>
      <dgm:spPr/>
      <dgm:t>
        <a:bodyPr/>
        <a:lstStyle/>
        <a:p>
          <a:pPr latinLnBrk="1"/>
          <a:endParaRPr lang="ko-KR" altLang="en-US"/>
        </a:p>
      </dgm:t>
    </dgm:pt>
    <dgm:pt modelId="{F0AD70CE-B0EA-41A9-A07A-03399604B4B6}">
      <dgm:prSet phldrT="[텍스트]" custT="1"/>
      <dgm:spPr>
        <a:solidFill>
          <a:srgbClr val="84AE40"/>
        </a:solidFill>
      </dgm:spPr>
      <dgm:t>
        <a:bodyPr/>
        <a:lstStyle/>
        <a:p>
          <a:pPr latinLnBrk="1">
            <a:lnSpc>
              <a:spcPts val="1500"/>
            </a:lnSpc>
          </a:pPr>
          <a:r>
            <a:rPr lang="ko-KR" altLang="en-US" sz="1800" b="1" dirty="0" smtClean="0"/>
            <a:t>인증적합여부 심의</a:t>
          </a:r>
          <a:endParaRPr lang="en-US" altLang="ko-KR" sz="1800" b="1" dirty="0" smtClean="0"/>
        </a:p>
        <a:p>
          <a:pPr latinLnBrk="1">
            <a:lnSpc>
              <a:spcPts val="1500"/>
            </a:lnSpc>
          </a:pPr>
          <a:r>
            <a:rPr lang="en-US" altLang="ko-KR" sz="1800" b="1" dirty="0" smtClean="0"/>
            <a:t>(</a:t>
          </a:r>
          <a:r>
            <a:rPr lang="ko-KR" altLang="en-US" sz="1800" b="1" dirty="0" err="1" smtClean="0"/>
            <a:t>심의관</a:t>
          </a:r>
          <a:r>
            <a:rPr lang="en-US" altLang="ko-KR" sz="1800" b="1" dirty="0" smtClean="0"/>
            <a:t>)</a:t>
          </a:r>
          <a:endParaRPr lang="ko-KR" altLang="en-US" sz="1800" b="1" dirty="0"/>
        </a:p>
      </dgm:t>
    </dgm:pt>
    <dgm:pt modelId="{2926D9D7-6FF1-43F1-B20D-96DDF430DAE8}" type="parTrans" cxnId="{9267D19F-6B83-4A78-B6C8-670101C3A840}">
      <dgm:prSet/>
      <dgm:spPr/>
      <dgm:t>
        <a:bodyPr/>
        <a:lstStyle/>
        <a:p>
          <a:pPr latinLnBrk="1"/>
          <a:endParaRPr lang="ko-KR" altLang="en-US"/>
        </a:p>
      </dgm:t>
    </dgm:pt>
    <dgm:pt modelId="{9260EDCE-CA42-4A39-829F-609D93BAE29F}" type="sibTrans" cxnId="{9267D19F-6B83-4A78-B6C8-670101C3A840}">
      <dgm:prSet/>
      <dgm:spPr/>
      <dgm:t>
        <a:bodyPr/>
        <a:lstStyle/>
        <a:p>
          <a:pPr latinLnBrk="1"/>
          <a:endParaRPr lang="ko-KR" altLang="en-US"/>
        </a:p>
      </dgm:t>
    </dgm:pt>
    <dgm:pt modelId="{F2205C4F-D6CE-4650-BB2E-44F58C96F654}">
      <dgm:prSet phldrT="[텍스트]" custT="1"/>
      <dgm:spPr>
        <a:solidFill>
          <a:srgbClr val="4AAB43"/>
        </a:solidFill>
      </dgm:spPr>
      <dgm:t>
        <a:bodyPr/>
        <a:lstStyle/>
        <a:p>
          <a:pPr latinLnBrk="1">
            <a:lnSpc>
              <a:spcPts val="1500"/>
            </a:lnSpc>
          </a:pPr>
          <a:r>
            <a:rPr lang="ko-KR" altLang="en-US" sz="1800" b="1" dirty="0" smtClean="0"/>
            <a:t>결과통보</a:t>
          </a:r>
          <a:endParaRPr lang="en-US" altLang="ko-KR" sz="1800" b="1" dirty="0" smtClean="0"/>
        </a:p>
        <a:p>
          <a:pPr latinLnBrk="1">
            <a:lnSpc>
              <a:spcPts val="1500"/>
            </a:lnSpc>
          </a:pPr>
          <a:r>
            <a:rPr lang="ko-KR" altLang="en-US" sz="1800" b="1" dirty="0" smtClean="0"/>
            <a:t>인증서 교부</a:t>
          </a:r>
          <a:endParaRPr lang="en-US" altLang="ko-KR" sz="1800" b="1" dirty="0" smtClean="0"/>
        </a:p>
        <a:p>
          <a:pPr latinLnBrk="1">
            <a:lnSpc>
              <a:spcPts val="1500"/>
            </a:lnSpc>
          </a:pPr>
          <a:r>
            <a:rPr lang="ko-KR" altLang="en-US" sz="1800" b="1" dirty="0" smtClean="0"/>
            <a:t>부적합 통보</a:t>
          </a:r>
          <a:endParaRPr lang="ko-KR" altLang="en-US" sz="1800" b="1" dirty="0"/>
        </a:p>
      </dgm:t>
    </dgm:pt>
    <dgm:pt modelId="{9325C56D-694B-4D58-AC47-69EBA4D1206B}" type="parTrans" cxnId="{D600224C-6462-457A-902B-3EA7310F87AD}">
      <dgm:prSet/>
      <dgm:spPr/>
      <dgm:t>
        <a:bodyPr/>
        <a:lstStyle/>
        <a:p>
          <a:pPr latinLnBrk="1"/>
          <a:endParaRPr lang="ko-KR" altLang="en-US"/>
        </a:p>
      </dgm:t>
    </dgm:pt>
    <dgm:pt modelId="{BDF09181-01C3-4E4C-B0FB-0F77608FD828}" type="sibTrans" cxnId="{D600224C-6462-457A-902B-3EA7310F87AD}">
      <dgm:prSet/>
      <dgm:spPr/>
      <dgm:t>
        <a:bodyPr/>
        <a:lstStyle/>
        <a:p>
          <a:pPr latinLnBrk="1"/>
          <a:endParaRPr lang="ko-KR" altLang="en-US"/>
        </a:p>
      </dgm:t>
    </dgm:pt>
    <dgm:pt modelId="{402F4C21-5281-4AF8-A680-5A44694B0839}" type="pres">
      <dgm:prSet presAssocID="{648CF1F3-F03B-4189-8137-61AF25E7BF7C}" presName="CompostProcess" presStyleCnt="0">
        <dgm:presLayoutVars>
          <dgm:dir/>
          <dgm:resizeHandles val="exact"/>
        </dgm:presLayoutVars>
      </dgm:prSet>
      <dgm:spPr/>
    </dgm:pt>
    <dgm:pt modelId="{5CCC46CE-2B73-4224-9F96-9CA858AA0004}" type="pres">
      <dgm:prSet presAssocID="{648CF1F3-F03B-4189-8137-61AF25E7BF7C}" presName="arrow" presStyleLbl="bgShp" presStyleIdx="0" presStyleCnt="1"/>
      <dgm:spPr/>
    </dgm:pt>
    <dgm:pt modelId="{2E11A77A-C6A1-40DA-97FB-8D622D870B29}" type="pres">
      <dgm:prSet presAssocID="{648CF1F3-F03B-4189-8137-61AF25E7BF7C}" presName="linearProcess" presStyleCnt="0"/>
      <dgm:spPr/>
    </dgm:pt>
    <dgm:pt modelId="{87338E33-FA8E-47C6-878C-9DCA265B153D}" type="pres">
      <dgm:prSet presAssocID="{1FF67454-68FA-47E5-8D77-AA19D2D6F755}" presName="textNode" presStyleLbl="node1" presStyleIdx="0" presStyleCnt="3" custScaleX="110234">
        <dgm:presLayoutVars>
          <dgm:bulletEnabled val="1"/>
        </dgm:presLayoutVars>
      </dgm:prSet>
      <dgm:spPr/>
      <dgm:t>
        <a:bodyPr/>
        <a:lstStyle/>
        <a:p>
          <a:pPr latinLnBrk="1"/>
          <a:endParaRPr lang="ko-KR" altLang="en-US"/>
        </a:p>
      </dgm:t>
    </dgm:pt>
    <dgm:pt modelId="{5944A24C-44F4-4F6E-B167-99808FC6BFBB}" type="pres">
      <dgm:prSet presAssocID="{1FABA10E-3BC7-4462-82B7-5391B4B9C37F}" presName="sibTrans" presStyleCnt="0"/>
      <dgm:spPr/>
    </dgm:pt>
    <dgm:pt modelId="{8881F5CB-6F50-43F7-9C35-1918F620BEA6}" type="pres">
      <dgm:prSet presAssocID="{F0AD70CE-B0EA-41A9-A07A-03399604B4B6}" presName="textNode" presStyleLbl="node1" presStyleIdx="1" presStyleCnt="3">
        <dgm:presLayoutVars>
          <dgm:bulletEnabled val="1"/>
        </dgm:presLayoutVars>
      </dgm:prSet>
      <dgm:spPr/>
      <dgm:t>
        <a:bodyPr/>
        <a:lstStyle/>
        <a:p>
          <a:pPr latinLnBrk="1"/>
          <a:endParaRPr lang="ko-KR" altLang="en-US"/>
        </a:p>
      </dgm:t>
    </dgm:pt>
    <dgm:pt modelId="{0BC9D66B-9147-4B4F-891B-3010A353D769}" type="pres">
      <dgm:prSet presAssocID="{9260EDCE-CA42-4A39-829F-609D93BAE29F}" presName="sibTrans" presStyleCnt="0"/>
      <dgm:spPr/>
    </dgm:pt>
    <dgm:pt modelId="{3A1E3C8C-250D-484F-94BC-36CE4A5E1CFB}" type="pres">
      <dgm:prSet presAssocID="{F2205C4F-D6CE-4650-BB2E-44F58C96F654}" presName="textNode" presStyleLbl="node1" presStyleIdx="2" presStyleCnt="3">
        <dgm:presLayoutVars>
          <dgm:bulletEnabled val="1"/>
        </dgm:presLayoutVars>
      </dgm:prSet>
      <dgm:spPr/>
      <dgm:t>
        <a:bodyPr/>
        <a:lstStyle/>
        <a:p>
          <a:pPr latinLnBrk="1"/>
          <a:endParaRPr lang="ko-KR" altLang="en-US"/>
        </a:p>
      </dgm:t>
    </dgm:pt>
  </dgm:ptLst>
  <dgm:cxnLst>
    <dgm:cxn modelId="{2653EF9F-B657-4470-97C1-E0303E899855}" type="presOf" srcId="{F2205C4F-D6CE-4650-BB2E-44F58C96F654}" destId="{3A1E3C8C-250D-484F-94BC-36CE4A5E1CFB}" srcOrd="0" destOrd="0" presId="urn:microsoft.com/office/officeart/2005/8/layout/hProcess9"/>
    <dgm:cxn modelId="{D600224C-6462-457A-902B-3EA7310F87AD}" srcId="{648CF1F3-F03B-4189-8137-61AF25E7BF7C}" destId="{F2205C4F-D6CE-4650-BB2E-44F58C96F654}" srcOrd="2" destOrd="0" parTransId="{9325C56D-694B-4D58-AC47-69EBA4D1206B}" sibTransId="{BDF09181-01C3-4E4C-B0FB-0F77608FD828}"/>
    <dgm:cxn modelId="{EB9AB25E-D998-48F6-BF79-E9E0A3895740}" type="presOf" srcId="{F0AD70CE-B0EA-41A9-A07A-03399604B4B6}" destId="{8881F5CB-6F50-43F7-9C35-1918F620BEA6}" srcOrd="0" destOrd="0" presId="urn:microsoft.com/office/officeart/2005/8/layout/hProcess9"/>
    <dgm:cxn modelId="{C723F0FC-2440-4D87-8A9B-1695CAE27A5C}" type="presOf" srcId="{1FF67454-68FA-47E5-8D77-AA19D2D6F755}" destId="{87338E33-FA8E-47C6-878C-9DCA265B153D}" srcOrd="0" destOrd="0" presId="urn:microsoft.com/office/officeart/2005/8/layout/hProcess9"/>
    <dgm:cxn modelId="{C134C225-1C90-4CF5-97EB-953966D0E574}" srcId="{648CF1F3-F03B-4189-8137-61AF25E7BF7C}" destId="{1FF67454-68FA-47E5-8D77-AA19D2D6F755}" srcOrd="0" destOrd="0" parTransId="{BA92CBA1-10FE-474A-A72E-ECD01FA07D82}" sibTransId="{1FABA10E-3BC7-4462-82B7-5391B4B9C37F}"/>
    <dgm:cxn modelId="{134F8FF1-C1E2-4DD4-A867-5A39B121A369}" type="presOf" srcId="{648CF1F3-F03B-4189-8137-61AF25E7BF7C}" destId="{402F4C21-5281-4AF8-A680-5A44694B0839}" srcOrd="0" destOrd="0" presId="urn:microsoft.com/office/officeart/2005/8/layout/hProcess9"/>
    <dgm:cxn modelId="{9267D19F-6B83-4A78-B6C8-670101C3A840}" srcId="{648CF1F3-F03B-4189-8137-61AF25E7BF7C}" destId="{F0AD70CE-B0EA-41A9-A07A-03399604B4B6}" srcOrd="1" destOrd="0" parTransId="{2926D9D7-6FF1-43F1-B20D-96DDF430DAE8}" sibTransId="{9260EDCE-CA42-4A39-829F-609D93BAE29F}"/>
    <dgm:cxn modelId="{75F34510-E7F1-425D-A6BA-E3DDBDB739D4}" type="presParOf" srcId="{402F4C21-5281-4AF8-A680-5A44694B0839}" destId="{5CCC46CE-2B73-4224-9F96-9CA858AA0004}" srcOrd="0" destOrd="0" presId="urn:microsoft.com/office/officeart/2005/8/layout/hProcess9"/>
    <dgm:cxn modelId="{4BF267BA-151B-4DA5-AA28-A9C64D94A051}" type="presParOf" srcId="{402F4C21-5281-4AF8-A680-5A44694B0839}" destId="{2E11A77A-C6A1-40DA-97FB-8D622D870B29}" srcOrd="1" destOrd="0" presId="urn:microsoft.com/office/officeart/2005/8/layout/hProcess9"/>
    <dgm:cxn modelId="{980DD824-50D0-4FA7-BA41-12B64A8E01FD}" type="presParOf" srcId="{2E11A77A-C6A1-40DA-97FB-8D622D870B29}" destId="{87338E33-FA8E-47C6-878C-9DCA265B153D}" srcOrd="0" destOrd="0" presId="urn:microsoft.com/office/officeart/2005/8/layout/hProcess9"/>
    <dgm:cxn modelId="{50AED9D4-54D9-46E9-AA81-8FEAE52E70F3}" type="presParOf" srcId="{2E11A77A-C6A1-40DA-97FB-8D622D870B29}" destId="{5944A24C-44F4-4F6E-B167-99808FC6BFBB}" srcOrd="1" destOrd="0" presId="urn:microsoft.com/office/officeart/2005/8/layout/hProcess9"/>
    <dgm:cxn modelId="{5AAF6372-D347-4959-9765-D9D5657F8949}" type="presParOf" srcId="{2E11A77A-C6A1-40DA-97FB-8D622D870B29}" destId="{8881F5CB-6F50-43F7-9C35-1918F620BEA6}" srcOrd="2" destOrd="0" presId="urn:microsoft.com/office/officeart/2005/8/layout/hProcess9"/>
    <dgm:cxn modelId="{9EFAD711-43B5-4B9D-AD77-037411B8DEA2}" type="presParOf" srcId="{2E11A77A-C6A1-40DA-97FB-8D622D870B29}" destId="{0BC9D66B-9147-4B4F-891B-3010A353D769}" srcOrd="3" destOrd="0" presId="urn:microsoft.com/office/officeart/2005/8/layout/hProcess9"/>
    <dgm:cxn modelId="{36017526-7AE3-4FDC-B858-87617AD95F35}" type="presParOf" srcId="{2E11A77A-C6A1-40DA-97FB-8D622D870B29}" destId="{3A1E3C8C-250D-484F-94BC-36CE4A5E1CFB}" srcOrd="4" destOrd="0" presId="urn:microsoft.com/office/officeart/2005/8/layout/hProcess9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D05536F-F276-4275-B8F2-963C8DCA3CD6}">
      <dsp:nvSpPr>
        <dsp:cNvPr id="0" name=""/>
        <dsp:cNvSpPr/>
      </dsp:nvSpPr>
      <dsp:spPr>
        <a:xfrm rot="10800000">
          <a:off x="-1" y="287"/>
          <a:ext cx="7786745" cy="673393"/>
        </a:xfrm>
        <a:prstGeom prst="homePlat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96948" tIns="60960" rIns="113792" bIns="60960" numCol="1" spcCol="1270" anchor="ctr" anchorCtr="0">
          <a:noAutofit/>
        </a:bodyPr>
        <a:lstStyle/>
        <a:p>
          <a:pPr lvl="0" algn="ctr" defTabSz="711200" latinLnBrk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ko-KR" altLang="en-US" sz="1600" kern="1200" dirty="0">
            <a:solidFill>
              <a:schemeClr val="tx1"/>
            </a:solidFill>
          </a:endParaRPr>
        </a:p>
      </dsp:txBody>
      <dsp:txXfrm rot="10800000">
        <a:off x="168347" y="287"/>
        <a:ext cx="7618397" cy="673393"/>
      </dsp:txXfrm>
    </dsp:sp>
    <dsp:sp modelId="{BF6D0925-D35D-456B-B3AE-94A0FA945D5F}">
      <dsp:nvSpPr>
        <dsp:cNvPr id="0" name=""/>
        <dsp:cNvSpPr/>
      </dsp:nvSpPr>
      <dsp:spPr>
        <a:xfrm>
          <a:off x="2" y="287"/>
          <a:ext cx="673393" cy="673393"/>
        </a:xfrm>
        <a:prstGeom prst="ellipse">
          <a:avLst/>
        </a:prstGeom>
        <a:blipFill rotWithShape="0">
          <a:blip xmlns:r="http://schemas.openxmlformats.org/officeDocument/2006/relationships" r:embed="rId1"/>
          <a:stretch>
            <a:fillRect/>
          </a:stretch>
        </a:blip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300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/>
      </dsp:style>
    </dsp:sp>
    <dsp:sp modelId="{9ACEEAA7-7AC0-442B-8E4C-39D5CFEF579D}">
      <dsp:nvSpPr>
        <dsp:cNvPr id="0" name=""/>
        <dsp:cNvSpPr/>
      </dsp:nvSpPr>
      <dsp:spPr>
        <a:xfrm rot="10800000">
          <a:off x="-1" y="842030"/>
          <a:ext cx="7786745" cy="673393"/>
        </a:xfrm>
        <a:prstGeom prst="homePlat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96948" tIns="91440" rIns="170688" bIns="91440" numCol="1" spcCol="1270" anchor="ctr" anchorCtr="0">
          <a:noAutofit/>
        </a:bodyPr>
        <a:lstStyle/>
        <a:p>
          <a:pPr lvl="0" algn="ctr" defTabSz="1066800" latinLnBrk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ko-KR" altLang="en-US" sz="2400" kern="1200" dirty="0"/>
        </a:p>
      </dsp:txBody>
      <dsp:txXfrm rot="10800000">
        <a:off x="168347" y="842030"/>
        <a:ext cx="7618397" cy="673393"/>
      </dsp:txXfrm>
    </dsp:sp>
    <dsp:sp modelId="{3A19EC1B-E4AF-4FB0-BC13-F387B258F1D8}">
      <dsp:nvSpPr>
        <dsp:cNvPr id="0" name=""/>
        <dsp:cNvSpPr/>
      </dsp:nvSpPr>
      <dsp:spPr>
        <a:xfrm>
          <a:off x="0" y="842030"/>
          <a:ext cx="673393" cy="673393"/>
        </a:xfrm>
        <a:prstGeom prst="ellipse">
          <a:avLst/>
        </a:prstGeom>
        <a:blipFill rotWithShape="0">
          <a:blip xmlns:r="http://schemas.openxmlformats.org/officeDocument/2006/relationships" r:embed="rId2"/>
          <a:stretch>
            <a:fillRect/>
          </a:stretch>
        </a:blip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300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/>
      </dsp:style>
    </dsp:sp>
    <dsp:sp modelId="{A5478859-D064-4C5D-9795-286F0D42E651}">
      <dsp:nvSpPr>
        <dsp:cNvPr id="0" name=""/>
        <dsp:cNvSpPr/>
      </dsp:nvSpPr>
      <dsp:spPr>
        <a:xfrm rot="10800000">
          <a:off x="-1" y="1683772"/>
          <a:ext cx="7786745" cy="673393"/>
        </a:xfrm>
        <a:prstGeom prst="homePlat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96948" tIns="91440" rIns="170688" bIns="91440" numCol="1" spcCol="1270" anchor="ctr" anchorCtr="0">
          <a:noAutofit/>
        </a:bodyPr>
        <a:lstStyle/>
        <a:p>
          <a:pPr lvl="0" algn="ctr" defTabSz="1066800" latinLnBrk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ko-KR" altLang="en-US" sz="2400" kern="1200" dirty="0"/>
        </a:p>
      </dsp:txBody>
      <dsp:txXfrm rot="10800000">
        <a:off x="168347" y="1683772"/>
        <a:ext cx="7618397" cy="673393"/>
      </dsp:txXfrm>
    </dsp:sp>
    <dsp:sp modelId="{C5FEF573-5D5C-4516-9E3A-2C612338BC6F}">
      <dsp:nvSpPr>
        <dsp:cNvPr id="0" name=""/>
        <dsp:cNvSpPr/>
      </dsp:nvSpPr>
      <dsp:spPr>
        <a:xfrm>
          <a:off x="0" y="1683772"/>
          <a:ext cx="673393" cy="673393"/>
        </a:xfrm>
        <a:prstGeom prst="ellipse">
          <a:avLst/>
        </a:prstGeom>
        <a:blipFill rotWithShape="0">
          <a:blip xmlns:r="http://schemas.openxmlformats.org/officeDocument/2006/relationships" r:embed="rId3"/>
          <a:stretch>
            <a:fillRect/>
          </a:stretch>
        </a:blip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300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/>
      </dsp:style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CCC46CE-2B73-4224-9F96-9CA858AA0004}">
      <dsp:nvSpPr>
        <dsp:cNvPr id="0" name=""/>
        <dsp:cNvSpPr/>
      </dsp:nvSpPr>
      <dsp:spPr>
        <a:xfrm>
          <a:off x="621510" y="0"/>
          <a:ext cx="7043786" cy="2571768"/>
        </a:xfrm>
        <a:prstGeom prst="rightArrow">
          <a:avLst/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87338E33-FA8E-47C6-878C-9DCA265B153D}">
      <dsp:nvSpPr>
        <dsp:cNvPr id="0" name=""/>
        <dsp:cNvSpPr/>
      </dsp:nvSpPr>
      <dsp:spPr>
        <a:xfrm>
          <a:off x="2075" y="771530"/>
          <a:ext cx="2657500" cy="1028707"/>
        </a:xfrm>
        <a:prstGeom prst="roundRect">
          <a:avLst/>
        </a:prstGeom>
        <a:solidFill>
          <a:schemeClr val="accent3">
            <a:lumMod val="60000"/>
            <a:lumOff val="40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 latinLnBrk="1">
            <a:lnSpc>
              <a:spcPts val="1500"/>
            </a:lnSpc>
            <a:spcBef>
              <a:spcPct val="0"/>
            </a:spcBef>
            <a:spcAft>
              <a:spcPct val="35000"/>
            </a:spcAft>
          </a:pPr>
          <a:r>
            <a:rPr lang="ko-KR" altLang="en-US" sz="1800" b="1" kern="1200" spc="-150" dirty="0" smtClean="0">
              <a:solidFill>
                <a:schemeClr val="tx1"/>
              </a:solidFill>
            </a:rPr>
            <a:t>심사평가표 및 결과보고</a:t>
          </a:r>
          <a:endParaRPr lang="en-US" altLang="ko-KR" sz="1800" b="1" kern="1200" spc="-150" dirty="0" smtClean="0">
            <a:solidFill>
              <a:schemeClr val="tx1"/>
            </a:solidFill>
          </a:endParaRPr>
        </a:p>
        <a:p>
          <a:pPr lvl="0" algn="ctr" defTabSz="800100" latinLnBrk="1">
            <a:lnSpc>
              <a:spcPts val="1500"/>
            </a:lnSpc>
            <a:spcBef>
              <a:spcPct val="0"/>
            </a:spcBef>
            <a:spcAft>
              <a:spcPct val="35000"/>
            </a:spcAft>
          </a:pPr>
          <a:r>
            <a:rPr lang="en-US" altLang="ko-KR" sz="1800" b="1" kern="1200" dirty="0" smtClean="0">
              <a:solidFill>
                <a:schemeClr val="tx1"/>
              </a:solidFill>
            </a:rPr>
            <a:t>(</a:t>
          </a:r>
          <a:r>
            <a:rPr lang="ko-KR" altLang="en-US" sz="1800" b="1" kern="1200" dirty="0" smtClean="0">
              <a:solidFill>
                <a:schemeClr val="tx1"/>
              </a:solidFill>
            </a:rPr>
            <a:t>인증심사원</a:t>
          </a:r>
          <a:r>
            <a:rPr lang="en-US" altLang="ko-KR" sz="1800" b="1" kern="1200" dirty="0" smtClean="0">
              <a:solidFill>
                <a:schemeClr val="tx1"/>
              </a:solidFill>
            </a:rPr>
            <a:t>)</a:t>
          </a:r>
          <a:endParaRPr lang="ko-KR" altLang="en-US" sz="1800" b="1" kern="1200" dirty="0">
            <a:solidFill>
              <a:schemeClr val="tx1"/>
            </a:solidFill>
          </a:endParaRPr>
        </a:p>
      </dsp:txBody>
      <dsp:txXfrm>
        <a:off x="52292" y="821747"/>
        <a:ext cx="2557066" cy="928273"/>
      </dsp:txXfrm>
    </dsp:sp>
    <dsp:sp modelId="{8881F5CB-6F50-43F7-9C35-1918F620BEA6}">
      <dsp:nvSpPr>
        <dsp:cNvPr id="0" name=""/>
        <dsp:cNvSpPr/>
      </dsp:nvSpPr>
      <dsp:spPr>
        <a:xfrm>
          <a:off x="3061373" y="771530"/>
          <a:ext cx="2410781" cy="1028707"/>
        </a:xfrm>
        <a:prstGeom prst="roundRect">
          <a:avLst/>
        </a:prstGeom>
        <a:solidFill>
          <a:srgbClr val="84AE40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 latinLnBrk="1">
            <a:lnSpc>
              <a:spcPts val="1500"/>
            </a:lnSpc>
            <a:spcBef>
              <a:spcPct val="0"/>
            </a:spcBef>
            <a:spcAft>
              <a:spcPct val="35000"/>
            </a:spcAft>
          </a:pPr>
          <a:r>
            <a:rPr lang="ko-KR" altLang="en-US" sz="1800" b="1" kern="1200" dirty="0" smtClean="0"/>
            <a:t>인증적합여부 심의</a:t>
          </a:r>
          <a:endParaRPr lang="en-US" altLang="ko-KR" sz="1800" b="1" kern="1200" dirty="0" smtClean="0"/>
        </a:p>
        <a:p>
          <a:pPr lvl="0" algn="ctr" defTabSz="800100" latinLnBrk="1">
            <a:lnSpc>
              <a:spcPts val="1500"/>
            </a:lnSpc>
            <a:spcBef>
              <a:spcPct val="0"/>
            </a:spcBef>
            <a:spcAft>
              <a:spcPct val="35000"/>
            </a:spcAft>
          </a:pPr>
          <a:r>
            <a:rPr lang="en-US" altLang="ko-KR" sz="1800" b="1" kern="1200" dirty="0" smtClean="0"/>
            <a:t>(</a:t>
          </a:r>
          <a:r>
            <a:rPr lang="ko-KR" altLang="en-US" sz="1800" b="1" kern="1200" dirty="0" err="1" smtClean="0"/>
            <a:t>심의관</a:t>
          </a:r>
          <a:r>
            <a:rPr lang="en-US" altLang="ko-KR" sz="1800" b="1" kern="1200" dirty="0" smtClean="0"/>
            <a:t>)</a:t>
          </a:r>
          <a:endParaRPr lang="ko-KR" altLang="en-US" sz="1800" b="1" kern="1200" dirty="0"/>
        </a:p>
      </dsp:txBody>
      <dsp:txXfrm>
        <a:off x="3111590" y="821747"/>
        <a:ext cx="2310347" cy="928273"/>
      </dsp:txXfrm>
    </dsp:sp>
    <dsp:sp modelId="{3A1E3C8C-250D-484F-94BC-36CE4A5E1CFB}">
      <dsp:nvSpPr>
        <dsp:cNvPr id="0" name=""/>
        <dsp:cNvSpPr/>
      </dsp:nvSpPr>
      <dsp:spPr>
        <a:xfrm>
          <a:off x="5873951" y="771530"/>
          <a:ext cx="2410781" cy="1028707"/>
        </a:xfrm>
        <a:prstGeom prst="roundRect">
          <a:avLst/>
        </a:prstGeom>
        <a:solidFill>
          <a:srgbClr val="4AAB43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 latinLnBrk="1">
            <a:lnSpc>
              <a:spcPts val="1500"/>
            </a:lnSpc>
            <a:spcBef>
              <a:spcPct val="0"/>
            </a:spcBef>
            <a:spcAft>
              <a:spcPct val="35000"/>
            </a:spcAft>
          </a:pPr>
          <a:r>
            <a:rPr lang="ko-KR" altLang="en-US" sz="1800" b="1" kern="1200" dirty="0" smtClean="0"/>
            <a:t>결과통보</a:t>
          </a:r>
          <a:endParaRPr lang="en-US" altLang="ko-KR" sz="1800" b="1" kern="1200" dirty="0" smtClean="0"/>
        </a:p>
        <a:p>
          <a:pPr lvl="0" algn="ctr" defTabSz="800100" latinLnBrk="1">
            <a:lnSpc>
              <a:spcPts val="1500"/>
            </a:lnSpc>
            <a:spcBef>
              <a:spcPct val="0"/>
            </a:spcBef>
            <a:spcAft>
              <a:spcPct val="35000"/>
            </a:spcAft>
          </a:pPr>
          <a:r>
            <a:rPr lang="ko-KR" altLang="en-US" sz="1800" b="1" kern="1200" dirty="0" smtClean="0"/>
            <a:t>인증서 교부</a:t>
          </a:r>
          <a:endParaRPr lang="en-US" altLang="ko-KR" sz="1800" b="1" kern="1200" dirty="0" smtClean="0"/>
        </a:p>
        <a:p>
          <a:pPr lvl="0" algn="ctr" defTabSz="800100" latinLnBrk="1">
            <a:lnSpc>
              <a:spcPts val="1500"/>
            </a:lnSpc>
            <a:spcBef>
              <a:spcPct val="0"/>
            </a:spcBef>
            <a:spcAft>
              <a:spcPct val="35000"/>
            </a:spcAft>
          </a:pPr>
          <a:r>
            <a:rPr lang="ko-KR" altLang="en-US" sz="1800" b="1" kern="1200" dirty="0" smtClean="0"/>
            <a:t>부적합 통보</a:t>
          </a:r>
          <a:endParaRPr lang="ko-KR" altLang="en-US" sz="1800" b="1" kern="1200" dirty="0"/>
        </a:p>
      </dsp:txBody>
      <dsp:txXfrm>
        <a:off x="5924168" y="821747"/>
        <a:ext cx="2310347" cy="928273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3#1">
  <dgm:title val=""/>
  <dgm:desc val=""/>
  <dgm:catLst>
    <dgm:cat type="list" pri="14000"/>
    <dgm:cat type="convert" pri="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Flow">
    <dgm:varLst>
      <dgm:dir/>
      <dgm:resizeHandles val="exact"/>
    </dgm:varLst>
    <dgm:alg type="lin">
      <dgm:param type="linDir" val="fromT"/>
      <dgm:param type="vertAlign" val="mid"/>
      <dgm:param type="horzAlign" val="ctr"/>
    </dgm:alg>
    <dgm:shape xmlns:r="http://schemas.openxmlformats.org/officeDocument/2006/relationships" r:blip="">
      <dgm:adjLst/>
    </dgm:shape>
    <dgm:presOf/>
    <dgm:constrLst>
      <dgm:constr type="w" for="ch" forName="composite" refType="w"/>
      <dgm:constr type="h" for="ch" forName="composite" refType="h"/>
      <dgm:constr type="h" for="ch" forName="spacing" refType="h" refFor="ch" refForName="composite" fact="0.25"/>
      <dgm:constr type="h" for="ch" forName="spacing" refType="w" op="lte" fact="0.1"/>
      <dgm:constr type="primFontSz" for="des" ptType="node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l" for="ch" forName="imgShp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l" for="ch" forName="txShp" refType="w" refFor="ch" refForName="imgShp" fact="0.5"/>
              <dgm:constr type="lMarg" for="ch" forName="txShp" refType="w" refFor="ch" refForName="imgShp" fact="1.25"/>
            </dgm:constrLst>
          </dgm:if>
          <dgm:else name="Name3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r" for="ch" forName="imgShp" refType="w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r" for="ch" forName="txShp" refType="ctrX" refFor="ch" refForName="imgShp"/>
              <dgm:constr type="rMarg" for="ch" forName="txShp" refType="w" refFor="ch" refForName="imgShp" fact="1.25"/>
            </dgm:constrLst>
          </dgm:else>
        </dgm:choose>
        <dgm:ruleLst/>
        <dgm:layoutNode name="imgShp" styleLbl="fgImgPlace1">
          <dgm:alg type="sp"/>
          <dgm:shape xmlns:r="http://schemas.openxmlformats.org/officeDocument/2006/relationships" type="ellipse" r:blip="" blipPhldr="1">
            <dgm:adjLst/>
          </dgm:shape>
          <dgm:presOf/>
          <dgm:constrLst/>
          <dgm:ruleLst/>
        </dgm:layoutNode>
        <dgm:layoutNode name="txShp">
          <dgm:varLst>
            <dgm:bulletEnabled val="1"/>
          </dgm:varLst>
          <dgm:alg type="tx"/>
          <dgm:choose name="Name4">
            <dgm:if name="Name5" func="var" arg="dir" op="equ" val="norm">
              <dgm:shape xmlns:r="http://schemas.openxmlformats.org/officeDocument/2006/relationships" rot="180" type="homePlate" r:blip="" zOrderOff="-1">
                <dgm:adjLst/>
              </dgm:shape>
            </dgm:if>
            <dgm:else name="Name6">
              <dgm:shape xmlns:r="http://schemas.openxmlformats.org/officeDocument/2006/relationships" type="homePlate" r:blip="" zOrderOff="-1">
                <dgm:adjLst/>
              </dgm:shape>
            </dgm:else>
          </dgm:choose>
          <dgm:presOf axis="desOrSelf" ptType="node"/>
          <dgm:constrLst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layoutNode>
      <dgm:forEach name="Name7" axis="followSib" ptType="sibTrans" cnt="1">
        <dgm:layoutNode name="spacing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hProcess9">
  <dgm:title val=""/>
  <dgm:desc val=""/>
  <dgm:catLst>
    <dgm:cat type="process" pri="5000"/>
    <dgm:cat type="convert" pri="1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CompostProcess">
    <dgm:varLst>
      <dgm:dir/>
      <dgm:resizeHandles val="exact"/>
    </dgm:varLst>
    <dgm:alg type="composite">
      <dgm:param type="horzAlign" val="ctr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arrow" refType="w" fact="0.85"/>
      <dgm:constr type="h" for="ch" forName="arrow" refType="h"/>
      <dgm:constr type="ctrX" for="ch" forName="arrow" refType="w" fact="0.5"/>
      <dgm:constr type="ctrY" for="ch" forName="arrow" refType="h" fact="0.5"/>
      <dgm:constr type="w" for="ch" forName="linearProcess" refType="w"/>
      <dgm:constr type="h" for="ch" forName="linearProcess" refType="h" fact="0.4"/>
      <dgm:constr type="ctrX" for="ch" forName="linearProcess" refType="w" fact="0.5"/>
      <dgm:constr type="ctrY" for="ch" forName="linearProcess" refType="h" fact="0.5"/>
    </dgm:constrLst>
    <dgm:ruleLst/>
    <dgm:layoutNode name="arrow" styleLbl="bgShp">
      <dgm:alg type="sp"/>
      <dgm:choose name="Name0">
        <dgm:if name="Name1" func="var" arg="dir" op="equ" val="norm">
          <dgm:shape xmlns:r="http://schemas.openxmlformats.org/officeDocument/2006/relationships" type="rightArrow" r:blip="">
            <dgm:adjLst/>
          </dgm:shape>
        </dgm:if>
        <dgm:else name="Name2">
          <dgm:shape xmlns:r="http://schemas.openxmlformats.org/officeDocument/2006/relationships" type="leftArrow" r:blip="">
            <dgm:adjLst/>
          </dgm:shape>
        </dgm:else>
      </dgm:choose>
      <dgm:presOf/>
      <dgm:constrLst/>
      <dgm:ruleLst/>
    </dgm:layoutNode>
    <dgm:layoutNode name="linearProcess">
      <dgm:choose name="Name3">
        <dgm:if name="Name4" func="var" arg="dir" op="equ" val="norm">
          <dgm:alg type="lin"/>
        </dgm:if>
        <dgm:else name="Name5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userA" for="ch" ptType="node" refType="w"/>
        <dgm:constr type="h" for="ch" ptType="node" refType="h"/>
        <dgm:constr type="w" for="ch" ptType="node" op="equ"/>
        <dgm:constr type="w" for="ch" forName="sibTrans" refType="w" fact="0.05"/>
        <dgm:constr type="primFontSz" for="ch" ptType="node" op="equ" val="65"/>
      </dgm:constrLst>
      <dgm:ruleLst/>
      <dgm:forEach name="Name6" axis="ch" ptType="node">
        <dgm:layoutNode name="textNode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desOrSelf" ptType="node"/>
          <dgm:constrLst>
            <dgm:constr type="userA"/>
            <dgm:constr type="w" refType="userA" fact="0.3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w" val="NaN" fact="1" max="NaN"/>
            <dgm:rule type="primFontSz" val="5" fact="NaN" max="NaN"/>
          </dgm:ruleLst>
        </dgm:layoutNode>
        <dgm:forEach name="Name7" axis="followSib" ptType="sibTrans" cnt="1">
          <dgm:layoutNode name="sibTrans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</dgm:forEach>
    </dgm:layoutNod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64AA7DC-9394-42B7-AE27-E642A9ABEADE}" type="datetimeFigureOut">
              <a:rPr lang="ko-KR" altLang="en-US" smtClean="0"/>
              <a:pPr/>
              <a:t>2017-04-26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2B5953B-9AF5-4372-AA15-A1CA2DBF08D9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44731904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3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4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4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_rels/notesSlide4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2.xml"/><Relationship Id="rId1" Type="http://schemas.openxmlformats.org/officeDocument/2006/relationships/notesMaster" Target="../notesMasters/notesMaster1.xml"/></Relationships>
</file>

<file path=ppt/notesSlides/_rels/notesSlide4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3.xml"/><Relationship Id="rId1" Type="http://schemas.openxmlformats.org/officeDocument/2006/relationships/notesMaster" Target="../notesMasters/notesMaster1.xml"/></Relationships>
</file>

<file path=ppt/notesSlides/_rels/notesSlide4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4.xml"/><Relationship Id="rId1" Type="http://schemas.openxmlformats.org/officeDocument/2006/relationships/notesMaster" Target="../notesMasters/notesMaster1.xml"/></Relationships>
</file>

<file path=ppt/notesSlides/_rels/notesSlide4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5.xml"/><Relationship Id="rId1" Type="http://schemas.openxmlformats.org/officeDocument/2006/relationships/notesMaster" Target="../notesMasters/notesMaster1.xml"/></Relationships>
</file>

<file path=ppt/notesSlides/_rels/notesSlide4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6.xml"/><Relationship Id="rId1" Type="http://schemas.openxmlformats.org/officeDocument/2006/relationships/notesMaster" Target="../notesMasters/notesMaster1.xml"/></Relationships>
</file>

<file path=ppt/notesSlides/_rels/notesSlide4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7.xml"/><Relationship Id="rId1" Type="http://schemas.openxmlformats.org/officeDocument/2006/relationships/notesMaster" Target="../notesMasters/notesMaster1.xml"/></Relationships>
</file>

<file path=ppt/notesSlides/_rels/notesSlide4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8.xml"/><Relationship Id="rId1" Type="http://schemas.openxmlformats.org/officeDocument/2006/relationships/notesMaster" Target="../notesMasters/notesMaster1.xml"/></Relationships>
</file>

<file path=ppt/notesSlides/_rels/notesSlide4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9.xml"/><Relationship Id="rId1" Type="http://schemas.openxmlformats.org/officeDocument/2006/relationships/notesMaster" Target="../notesMasters/notesMaster1.xml"/></Relationships>
</file>

<file path=ppt/notesSlides/_rels/notesSlide5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0.xml"/><Relationship Id="rId1" Type="http://schemas.openxmlformats.org/officeDocument/2006/relationships/notesMaster" Target="../notesMasters/notesMaster1.xml"/></Relationships>
</file>

<file path=ppt/notesSlides/_rels/notesSlide5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1.xml"/><Relationship Id="rId1" Type="http://schemas.openxmlformats.org/officeDocument/2006/relationships/notesMaster" Target="../notesMasters/notesMaster1.xml"/></Relationships>
</file>

<file path=ppt/notesSlides/_rels/notesSlide5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2.xml"/><Relationship Id="rId1" Type="http://schemas.openxmlformats.org/officeDocument/2006/relationships/notesMaster" Target="../notesMasters/notesMaster1.xml"/></Relationships>
</file>

<file path=ppt/notesSlides/_rels/notesSlide5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3.xml"/><Relationship Id="rId1" Type="http://schemas.openxmlformats.org/officeDocument/2006/relationships/notesMaster" Target="../notesMasters/notesMaster1.xml"/></Relationships>
</file>

<file path=ppt/notesSlides/_rels/notesSlide5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4.xml"/><Relationship Id="rId1" Type="http://schemas.openxmlformats.org/officeDocument/2006/relationships/notesMaster" Target="../notesMasters/notesMaster1.xml"/></Relationships>
</file>

<file path=ppt/notesSlides/_rels/notesSlide5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5.xml"/><Relationship Id="rId1" Type="http://schemas.openxmlformats.org/officeDocument/2006/relationships/notesMaster" Target="../notesMasters/notesMaster1.xml"/></Relationships>
</file>

<file path=ppt/notesSlides/_rels/notesSlide5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6.xml"/><Relationship Id="rId1" Type="http://schemas.openxmlformats.org/officeDocument/2006/relationships/notesMaster" Target="../notesMasters/notesMaster1.xml"/></Relationships>
</file>

<file path=ppt/notesSlides/_rels/notesSlide5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7.xml"/><Relationship Id="rId1" Type="http://schemas.openxmlformats.org/officeDocument/2006/relationships/notesMaster" Target="../notesMasters/notesMaster1.xml"/></Relationships>
</file>

<file path=ppt/notesSlides/_rels/notesSlide5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8.xml"/><Relationship Id="rId1" Type="http://schemas.openxmlformats.org/officeDocument/2006/relationships/notesMaster" Target="../notesMasters/notesMaster1.xml"/></Relationships>
</file>

<file path=ppt/notesSlides/_rels/notesSlide5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9.xml"/><Relationship Id="rId1" Type="http://schemas.openxmlformats.org/officeDocument/2006/relationships/notesMaster" Target="../notesMasters/notesMaster1.xml"/></Relationships>
</file>

<file path=ppt/notesSlides/_rels/notesSlide6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0.xml"/><Relationship Id="rId1" Type="http://schemas.openxmlformats.org/officeDocument/2006/relationships/notesMaster" Target="../notesMasters/notesMaster1.xml"/></Relationships>
</file>

<file path=ppt/notesSlides/_rels/notesSlide6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1.xml"/><Relationship Id="rId1" Type="http://schemas.openxmlformats.org/officeDocument/2006/relationships/notesMaster" Target="../notesMasters/notesMaster1.xml"/></Relationships>
</file>

<file path=ppt/notesSlides/_rels/notesSlide6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2.xml"/><Relationship Id="rId1" Type="http://schemas.openxmlformats.org/officeDocument/2006/relationships/notesMaster" Target="../notesMasters/notesMaster1.xml"/></Relationships>
</file>

<file path=ppt/notesSlides/_rels/notesSlide6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3.xml"/><Relationship Id="rId1" Type="http://schemas.openxmlformats.org/officeDocument/2006/relationships/notesMaster" Target="../notesMasters/notesMaster1.xml"/></Relationships>
</file>

<file path=ppt/notesSlides/_rels/notesSlide6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4.xml"/><Relationship Id="rId1" Type="http://schemas.openxmlformats.org/officeDocument/2006/relationships/notesMaster" Target="../notesMasters/notesMaster1.xml"/></Relationships>
</file>

<file path=ppt/notesSlides/_rels/notesSlide6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5.xml"/><Relationship Id="rId1" Type="http://schemas.openxmlformats.org/officeDocument/2006/relationships/notesMaster" Target="../notesMasters/notesMaster1.xml"/></Relationships>
</file>

<file path=ppt/notesSlides/_rels/notesSlide6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6.xml"/><Relationship Id="rId1" Type="http://schemas.openxmlformats.org/officeDocument/2006/relationships/notesMaster" Target="../notesMasters/notesMaster1.xml"/></Relationships>
</file>

<file path=ppt/notesSlides/_rels/notesSlide6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7.xml"/><Relationship Id="rId1" Type="http://schemas.openxmlformats.org/officeDocument/2006/relationships/notesMaster" Target="../notesMasters/notesMaster1.xml"/></Relationships>
</file>

<file path=ppt/notesSlides/_rels/notesSlide6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8.xml"/><Relationship Id="rId1" Type="http://schemas.openxmlformats.org/officeDocument/2006/relationships/notesMaster" Target="../notesMasters/notesMaster1.xml"/></Relationships>
</file>

<file path=ppt/notesSlides/_rels/notesSlide6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9.xml"/><Relationship Id="rId1" Type="http://schemas.openxmlformats.org/officeDocument/2006/relationships/notesMaster" Target="../notesMasters/notesMaster1.xml"/></Relationships>
</file>

<file path=ppt/notesSlides/_rels/notesSlide7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0.xml"/><Relationship Id="rId1" Type="http://schemas.openxmlformats.org/officeDocument/2006/relationships/notesMaster" Target="../notesMasters/notesMaster1.xml"/></Relationships>
</file>

<file path=ppt/notesSlides/_rels/notesSlide7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1.xml"/><Relationship Id="rId1" Type="http://schemas.openxmlformats.org/officeDocument/2006/relationships/notesMaster" Target="../notesMasters/notesMaster1.xml"/></Relationships>
</file>

<file path=ppt/notesSlides/_rels/notesSlide7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2.xml"/><Relationship Id="rId1" Type="http://schemas.openxmlformats.org/officeDocument/2006/relationships/notesMaster" Target="../notesMasters/notesMaster1.xml"/></Relationships>
</file>

<file path=ppt/notesSlides/_rels/notesSlide7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3.xml"/><Relationship Id="rId1" Type="http://schemas.openxmlformats.org/officeDocument/2006/relationships/notesMaster" Target="../notesMasters/notesMaster1.xml"/></Relationships>
</file>

<file path=ppt/notesSlides/_rels/notesSlide7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4.xml"/><Relationship Id="rId1" Type="http://schemas.openxmlformats.org/officeDocument/2006/relationships/notesMaster" Target="../notesMasters/notesMaster1.xml"/></Relationships>
</file>

<file path=ppt/notesSlides/_rels/notesSlide7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5.xml"/><Relationship Id="rId1" Type="http://schemas.openxmlformats.org/officeDocument/2006/relationships/notesMaster" Target="../notesMasters/notesMaster1.xml"/></Relationships>
</file>

<file path=ppt/notesSlides/_rels/notesSlide7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6.xml"/><Relationship Id="rId1" Type="http://schemas.openxmlformats.org/officeDocument/2006/relationships/notesMaster" Target="../notesMasters/notesMaster1.xml"/></Relationships>
</file>

<file path=ppt/notesSlides/_rels/notesSlide7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7.xml"/><Relationship Id="rId1" Type="http://schemas.openxmlformats.org/officeDocument/2006/relationships/notesMaster" Target="../notesMasters/notesMaster1.xml"/></Relationships>
</file>

<file path=ppt/notesSlides/_rels/notesSlide7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슬라이드 이미지 개체 틀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3251" name="슬라이드 노트 개체 틀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altLang="ko-KR" smtClean="0"/>
          </a:p>
        </p:txBody>
      </p:sp>
      <p:sp>
        <p:nvSpPr>
          <p:cNvPr id="53252" name="슬라이드 번호 개체 틀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defTabSz="1035050" fontAlgn="base">
              <a:spcBef>
                <a:spcPct val="0"/>
              </a:spcBef>
              <a:spcAft>
                <a:spcPct val="0"/>
              </a:spcAft>
              <a:defRPr/>
            </a:pPr>
            <a:fld id="{D7D6EF86-6BEA-4835-89B4-5014F1919C81}" type="slidenum">
              <a:rPr lang="ko-KR" altLang="en-US" smtClean="0"/>
              <a:pPr defTabSz="1035050" fontAlgn="base">
                <a:spcBef>
                  <a:spcPct val="0"/>
                </a:spcBef>
                <a:spcAft>
                  <a:spcPct val="0"/>
                </a:spcAft>
                <a:defRPr/>
              </a:pPr>
              <a:t>1</a:t>
            </a:fld>
            <a:endParaRPr lang="ko-KR" altLang="en-US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슬라이드 이미지 개체 틀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4275" name="슬라이드 노트 개체 틀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ko-KR" altLang="en-US" smtClean="0"/>
          </a:p>
        </p:txBody>
      </p:sp>
      <p:sp>
        <p:nvSpPr>
          <p:cNvPr id="54276" name="슬라이드 번호 개체 틀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defTabSz="1035050" fontAlgn="base">
              <a:spcBef>
                <a:spcPct val="0"/>
              </a:spcBef>
              <a:spcAft>
                <a:spcPct val="0"/>
              </a:spcAft>
              <a:defRPr/>
            </a:pPr>
            <a:fld id="{A67D1EA6-238F-404C-B52C-954E2D69A91D}" type="slidenum">
              <a:rPr lang="ko-KR" altLang="en-US" smtClean="0"/>
              <a:pPr defTabSz="1035050" fontAlgn="base">
                <a:spcBef>
                  <a:spcPct val="0"/>
                </a:spcBef>
                <a:spcAft>
                  <a:spcPct val="0"/>
                </a:spcAft>
                <a:defRPr/>
              </a:pPr>
              <a:t>2</a:t>
            </a:fld>
            <a:endParaRPr lang="ko-KR" altLang="en-US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슬라이드 이미지 개체 틀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6323" name="슬라이드 노트 개체 틀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ko-KR" altLang="en-US" smtClean="0"/>
          </a:p>
        </p:txBody>
      </p:sp>
      <p:sp>
        <p:nvSpPr>
          <p:cNvPr id="56324" name="슬라이드 번호 개체 틀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defTabSz="1035050" fontAlgn="base">
              <a:spcBef>
                <a:spcPct val="0"/>
              </a:spcBef>
              <a:spcAft>
                <a:spcPct val="0"/>
              </a:spcAft>
              <a:defRPr/>
            </a:pPr>
            <a:fld id="{F7E4D00F-D0E7-4031-8D81-05B20C6CBB41}" type="slidenum">
              <a:rPr lang="ko-KR" altLang="en-US" smtClean="0"/>
              <a:pPr defTabSz="1035050" fontAlgn="base">
                <a:spcBef>
                  <a:spcPct val="0"/>
                </a:spcBef>
                <a:spcAft>
                  <a:spcPct val="0"/>
                </a:spcAft>
                <a:defRPr/>
              </a:pPr>
              <a:t>3</a:t>
            </a:fld>
            <a:endParaRPr lang="ko-KR" altLang="en-US" smtClean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슬라이드 이미지 개체 틀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6323" name="슬라이드 노트 개체 틀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ko-KR" altLang="en-US" smtClean="0"/>
          </a:p>
        </p:txBody>
      </p:sp>
      <p:sp>
        <p:nvSpPr>
          <p:cNvPr id="56324" name="슬라이드 번호 개체 틀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defTabSz="1035050" fontAlgn="base">
              <a:spcBef>
                <a:spcPct val="0"/>
              </a:spcBef>
              <a:spcAft>
                <a:spcPct val="0"/>
              </a:spcAft>
              <a:defRPr/>
            </a:pPr>
            <a:fld id="{F7E4D00F-D0E7-4031-8D81-05B20C6CBB41}" type="slidenum">
              <a:rPr lang="ko-KR" altLang="en-US" smtClean="0"/>
              <a:pPr defTabSz="1035050" fontAlgn="base">
                <a:spcBef>
                  <a:spcPct val="0"/>
                </a:spcBef>
                <a:spcAft>
                  <a:spcPct val="0"/>
                </a:spcAft>
                <a:defRPr/>
              </a:pPr>
              <a:t>4</a:t>
            </a:fld>
            <a:endParaRPr lang="ko-KR" altLang="en-US" smtClean="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슬라이드 이미지 개체 틀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6323" name="슬라이드 노트 개체 틀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ko-KR" altLang="en-US" smtClean="0"/>
          </a:p>
        </p:txBody>
      </p:sp>
      <p:sp>
        <p:nvSpPr>
          <p:cNvPr id="56324" name="슬라이드 번호 개체 틀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defTabSz="1035050" fontAlgn="base">
              <a:spcBef>
                <a:spcPct val="0"/>
              </a:spcBef>
              <a:spcAft>
                <a:spcPct val="0"/>
              </a:spcAft>
              <a:defRPr/>
            </a:pPr>
            <a:fld id="{F7E4D00F-D0E7-4031-8D81-05B20C6CBB41}" type="slidenum">
              <a:rPr lang="ko-KR" altLang="en-US" smtClean="0"/>
              <a:pPr defTabSz="1035050" fontAlgn="base">
                <a:spcBef>
                  <a:spcPct val="0"/>
                </a:spcBef>
                <a:spcAft>
                  <a:spcPct val="0"/>
                </a:spcAft>
                <a:defRPr/>
              </a:pPr>
              <a:t>5</a:t>
            </a:fld>
            <a:endParaRPr lang="ko-KR" altLang="en-US" smtClean="0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슬라이드 이미지 개체 틀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6323" name="슬라이드 노트 개체 틀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ko-KR" altLang="en-US" smtClean="0"/>
          </a:p>
        </p:txBody>
      </p:sp>
      <p:sp>
        <p:nvSpPr>
          <p:cNvPr id="56324" name="슬라이드 번호 개체 틀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defTabSz="1035050" fontAlgn="base">
              <a:spcBef>
                <a:spcPct val="0"/>
              </a:spcBef>
              <a:spcAft>
                <a:spcPct val="0"/>
              </a:spcAft>
              <a:defRPr/>
            </a:pPr>
            <a:fld id="{F7E4D00F-D0E7-4031-8D81-05B20C6CBB41}" type="slidenum">
              <a:rPr lang="ko-KR" altLang="en-US" smtClean="0"/>
              <a:pPr defTabSz="1035050" fontAlgn="base">
                <a:spcBef>
                  <a:spcPct val="0"/>
                </a:spcBef>
                <a:spcAft>
                  <a:spcPct val="0"/>
                </a:spcAft>
                <a:defRPr/>
              </a:pPr>
              <a:t>6</a:t>
            </a:fld>
            <a:endParaRPr lang="ko-KR" altLang="en-US" smtClean="0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슬라이드 이미지 개체 틀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6323" name="슬라이드 노트 개체 틀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ko-KR" altLang="en-US" smtClean="0"/>
          </a:p>
        </p:txBody>
      </p:sp>
      <p:sp>
        <p:nvSpPr>
          <p:cNvPr id="56324" name="슬라이드 번호 개체 틀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defTabSz="1035050" fontAlgn="base">
              <a:spcBef>
                <a:spcPct val="0"/>
              </a:spcBef>
              <a:spcAft>
                <a:spcPct val="0"/>
              </a:spcAft>
              <a:defRPr/>
            </a:pPr>
            <a:fld id="{F7E4D00F-D0E7-4031-8D81-05B20C6CBB41}" type="slidenum">
              <a:rPr lang="ko-KR" altLang="en-US" smtClean="0"/>
              <a:pPr defTabSz="1035050" fontAlgn="base">
                <a:spcBef>
                  <a:spcPct val="0"/>
                </a:spcBef>
                <a:spcAft>
                  <a:spcPct val="0"/>
                </a:spcAft>
                <a:defRPr/>
              </a:pPr>
              <a:t>7</a:t>
            </a:fld>
            <a:endParaRPr lang="ko-KR" altLang="en-US" smtClean="0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슬라이드 이미지 개체 틀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6323" name="슬라이드 노트 개체 틀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ko-KR" altLang="en-US" smtClean="0"/>
          </a:p>
        </p:txBody>
      </p:sp>
      <p:sp>
        <p:nvSpPr>
          <p:cNvPr id="56324" name="슬라이드 번호 개체 틀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defTabSz="1035050" fontAlgn="base">
              <a:spcBef>
                <a:spcPct val="0"/>
              </a:spcBef>
              <a:spcAft>
                <a:spcPct val="0"/>
              </a:spcAft>
              <a:defRPr/>
            </a:pPr>
            <a:fld id="{F7E4D00F-D0E7-4031-8D81-05B20C6CBB41}" type="slidenum">
              <a:rPr lang="ko-KR" altLang="en-US" smtClean="0"/>
              <a:pPr defTabSz="1035050" fontAlgn="base">
                <a:spcBef>
                  <a:spcPct val="0"/>
                </a:spcBef>
                <a:spcAft>
                  <a:spcPct val="0"/>
                </a:spcAft>
                <a:defRPr/>
              </a:pPr>
              <a:t>8</a:t>
            </a:fld>
            <a:endParaRPr lang="ko-KR" altLang="en-US" smtClean="0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슬라이드 이미지 개체 틀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6323" name="슬라이드 노트 개체 틀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ko-KR" altLang="en-US" smtClean="0"/>
          </a:p>
        </p:txBody>
      </p:sp>
      <p:sp>
        <p:nvSpPr>
          <p:cNvPr id="56324" name="슬라이드 번호 개체 틀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defTabSz="1035050" fontAlgn="base">
              <a:spcBef>
                <a:spcPct val="0"/>
              </a:spcBef>
              <a:spcAft>
                <a:spcPct val="0"/>
              </a:spcAft>
              <a:defRPr/>
            </a:pPr>
            <a:fld id="{F7E4D00F-D0E7-4031-8D81-05B20C6CBB41}" type="slidenum">
              <a:rPr lang="ko-KR" altLang="en-US" smtClean="0"/>
              <a:pPr defTabSz="1035050" fontAlgn="base">
                <a:spcBef>
                  <a:spcPct val="0"/>
                </a:spcBef>
                <a:spcAft>
                  <a:spcPct val="0"/>
                </a:spcAft>
                <a:defRPr/>
              </a:pPr>
              <a:t>9</a:t>
            </a:fld>
            <a:endParaRPr lang="ko-KR" altLang="en-US" smtClean="0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슬라이드 이미지 개체 틀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6323" name="슬라이드 노트 개체 틀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ko-KR" altLang="en-US" smtClean="0"/>
          </a:p>
        </p:txBody>
      </p:sp>
      <p:sp>
        <p:nvSpPr>
          <p:cNvPr id="56324" name="슬라이드 번호 개체 틀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defTabSz="1035050" fontAlgn="base">
              <a:spcBef>
                <a:spcPct val="0"/>
              </a:spcBef>
              <a:spcAft>
                <a:spcPct val="0"/>
              </a:spcAft>
              <a:defRPr/>
            </a:pPr>
            <a:fld id="{F7E4D00F-D0E7-4031-8D81-05B20C6CBB41}" type="slidenum">
              <a:rPr lang="ko-KR" altLang="en-US" smtClean="0"/>
              <a:pPr defTabSz="1035050" fontAlgn="base">
                <a:spcBef>
                  <a:spcPct val="0"/>
                </a:spcBef>
                <a:spcAft>
                  <a:spcPct val="0"/>
                </a:spcAft>
                <a:defRPr/>
              </a:pPr>
              <a:t>10</a:t>
            </a:fld>
            <a:endParaRPr lang="ko-KR" altLang="en-US" smtClean="0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슬라이드 이미지 개체 틀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4275" name="슬라이드 노트 개체 틀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ko-KR" altLang="en-US" smtClean="0"/>
          </a:p>
        </p:txBody>
      </p:sp>
      <p:sp>
        <p:nvSpPr>
          <p:cNvPr id="54276" name="슬라이드 번호 개체 틀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defTabSz="1035050" fontAlgn="base">
              <a:spcBef>
                <a:spcPct val="0"/>
              </a:spcBef>
              <a:spcAft>
                <a:spcPct val="0"/>
              </a:spcAft>
              <a:defRPr/>
            </a:pPr>
            <a:fld id="{A67D1EA6-238F-404C-B52C-954E2D69A91D}" type="slidenum">
              <a:rPr lang="ko-KR" altLang="en-US" smtClean="0"/>
              <a:pPr defTabSz="1035050" fontAlgn="base">
                <a:spcBef>
                  <a:spcPct val="0"/>
                </a:spcBef>
                <a:spcAft>
                  <a:spcPct val="0"/>
                </a:spcAft>
                <a:defRPr/>
              </a:pPr>
              <a:t>11</a:t>
            </a:fld>
            <a:endParaRPr lang="ko-KR" altLang="en-US" smtClean="0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슬라이드 이미지 개체 틀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6323" name="슬라이드 노트 개체 틀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ko-KR" altLang="en-US" smtClean="0"/>
          </a:p>
        </p:txBody>
      </p:sp>
      <p:sp>
        <p:nvSpPr>
          <p:cNvPr id="56324" name="슬라이드 번호 개체 틀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defTabSz="1035050" fontAlgn="base">
              <a:spcBef>
                <a:spcPct val="0"/>
              </a:spcBef>
              <a:spcAft>
                <a:spcPct val="0"/>
              </a:spcAft>
              <a:defRPr/>
            </a:pPr>
            <a:fld id="{F7E4D00F-D0E7-4031-8D81-05B20C6CBB41}" type="slidenum">
              <a:rPr lang="ko-KR" altLang="en-US" smtClean="0"/>
              <a:pPr defTabSz="1035050" fontAlgn="base">
                <a:spcBef>
                  <a:spcPct val="0"/>
                </a:spcBef>
                <a:spcAft>
                  <a:spcPct val="0"/>
                </a:spcAft>
                <a:defRPr/>
              </a:pPr>
              <a:t>12</a:t>
            </a:fld>
            <a:endParaRPr lang="ko-KR" altLang="en-US" smtClean="0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슬라이드 이미지 개체 틀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6323" name="슬라이드 노트 개체 틀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ko-KR" altLang="en-US" dirty="0" smtClean="0"/>
          </a:p>
        </p:txBody>
      </p:sp>
      <p:sp>
        <p:nvSpPr>
          <p:cNvPr id="56324" name="슬라이드 번호 개체 틀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defTabSz="1035050" fontAlgn="base">
              <a:spcBef>
                <a:spcPct val="0"/>
              </a:spcBef>
              <a:spcAft>
                <a:spcPct val="0"/>
              </a:spcAft>
              <a:defRPr/>
            </a:pPr>
            <a:fld id="{F7E4D00F-D0E7-4031-8D81-05B20C6CBB41}" type="slidenum">
              <a:rPr lang="ko-KR" altLang="en-US" smtClean="0"/>
              <a:pPr defTabSz="1035050" fontAlgn="base">
                <a:spcBef>
                  <a:spcPct val="0"/>
                </a:spcBef>
                <a:spcAft>
                  <a:spcPct val="0"/>
                </a:spcAft>
                <a:defRPr/>
              </a:pPr>
              <a:t>13</a:t>
            </a:fld>
            <a:endParaRPr lang="ko-KR" altLang="en-US" smtClean="0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슬라이드 이미지 개체 틀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4275" name="슬라이드 노트 개체 틀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ko-KR" altLang="en-US" smtClean="0"/>
          </a:p>
        </p:txBody>
      </p:sp>
      <p:sp>
        <p:nvSpPr>
          <p:cNvPr id="54276" name="슬라이드 번호 개체 틀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defTabSz="1035050" fontAlgn="base">
              <a:spcBef>
                <a:spcPct val="0"/>
              </a:spcBef>
              <a:spcAft>
                <a:spcPct val="0"/>
              </a:spcAft>
              <a:defRPr/>
            </a:pPr>
            <a:fld id="{A67D1EA6-238F-404C-B52C-954E2D69A91D}" type="slidenum">
              <a:rPr lang="ko-KR" altLang="en-US" smtClean="0"/>
              <a:pPr defTabSz="1035050" fontAlgn="base">
                <a:spcBef>
                  <a:spcPct val="0"/>
                </a:spcBef>
                <a:spcAft>
                  <a:spcPct val="0"/>
                </a:spcAft>
                <a:defRPr/>
              </a:pPr>
              <a:t>14</a:t>
            </a:fld>
            <a:endParaRPr lang="ko-KR" altLang="en-US" smtClean="0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슬라이드 이미지 개체 틀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6323" name="슬라이드 노트 개체 틀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ko-KR" altLang="en-US" dirty="0" smtClean="0"/>
          </a:p>
        </p:txBody>
      </p:sp>
      <p:sp>
        <p:nvSpPr>
          <p:cNvPr id="56324" name="슬라이드 번호 개체 틀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defTabSz="1035050" fontAlgn="base">
              <a:spcBef>
                <a:spcPct val="0"/>
              </a:spcBef>
              <a:spcAft>
                <a:spcPct val="0"/>
              </a:spcAft>
              <a:defRPr/>
            </a:pPr>
            <a:fld id="{F7E4D00F-D0E7-4031-8D81-05B20C6CBB41}" type="slidenum">
              <a:rPr lang="ko-KR" altLang="en-US" smtClean="0"/>
              <a:pPr defTabSz="1035050" fontAlgn="base">
                <a:spcBef>
                  <a:spcPct val="0"/>
                </a:spcBef>
                <a:spcAft>
                  <a:spcPct val="0"/>
                </a:spcAft>
                <a:defRPr/>
              </a:pPr>
              <a:t>15</a:t>
            </a:fld>
            <a:endParaRPr lang="ko-KR" altLang="en-US" smtClean="0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슬라이드 이미지 개체 틀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6323" name="슬라이드 노트 개체 틀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ko-KR" altLang="en-US" dirty="0" smtClean="0"/>
          </a:p>
        </p:txBody>
      </p:sp>
      <p:sp>
        <p:nvSpPr>
          <p:cNvPr id="56324" name="슬라이드 번호 개체 틀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defTabSz="1035050" fontAlgn="base">
              <a:spcBef>
                <a:spcPct val="0"/>
              </a:spcBef>
              <a:spcAft>
                <a:spcPct val="0"/>
              </a:spcAft>
              <a:defRPr/>
            </a:pPr>
            <a:fld id="{F7E4D00F-D0E7-4031-8D81-05B20C6CBB41}" type="slidenum">
              <a:rPr lang="ko-KR" altLang="en-US" smtClean="0"/>
              <a:pPr defTabSz="1035050" fontAlgn="base">
                <a:spcBef>
                  <a:spcPct val="0"/>
                </a:spcBef>
                <a:spcAft>
                  <a:spcPct val="0"/>
                </a:spcAft>
                <a:defRPr/>
              </a:pPr>
              <a:t>16</a:t>
            </a:fld>
            <a:endParaRPr lang="ko-KR" altLang="en-US" smtClean="0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슬라이드 이미지 개체 틀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6323" name="슬라이드 노트 개체 틀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ko-KR" altLang="en-US" dirty="0" smtClean="0"/>
          </a:p>
        </p:txBody>
      </p:sp>
      <p:sp>
        <p:nvSpPr>
          <p:cNvPr id="56324" name="슬라이드 번호 개체 틀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defTabSz="1035050" fontAlgn="base">
              <a:spcBef>
                <a:spcPct val="0"/>
              </a:spcBef>
              <a:spcAft>
                <a:spcPct val="0"/>
              </a:spcAft>
              <a:defRPr/>
            </a:pPr>
            <a:fld id="{F7E4D00F-D0E7-4031-8D81-05B20C6CBB41}" type="slidenum">
              <a:rPr lang="ko-KR" altLang="en-US" smtClean="0"/>
              <a:pPr defTabSz="1035050" fontAlgn="base">
                <a:spcBef>
                  <a:spcPct val="0"/>
                </a:spcBef>
                <a:spcAft>
                  <a:spcPct val="0"/>
                </a:spcAft>
                <a:defRPr/>
              </a:pPr>
              <a:t>17</a:t>
            </a:fld>
            <a:endParaRPr lang="ko-KR" altLang="en-US" smtClean="0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슬라이드 이미지 개체 틀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6323" name="슬라이드 노트 개체 틀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ko-KR" altLang="en-US" dirty="0" smtClean="0"/>
          </a:p>
        </p:txBody>
      </p:sp>
      <p:sp>
        <p:nvSpPr>
          <p:cNvPr id="56324" name="슬라이드 번호 개체 틀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defTabSz="1035050" fontAlgn="base">
              <a:spcBef>
                <a:spcPct val="0"/>
              </a:spcBef>
              <a:spcAft>
                <a:spcPct val="0"/>
              </a:spcAft>
              <a:defRPr/>
            </a:pPr>
            <a:fld id="{F7E4D00F-D0E7-4031-8D81-05B20C6CBB41}" type="slidenum">
              <a:rPr lang="ko-KR" altLang="en-US" smtClean="0"/>
              <a:pPr defTabSz="1035050" fontAlgn="base">
                <a:spcBef>
                  <a:spcPct val="0"/>
                </a:spcBef>
                <a:spcAft>
                  <a:spcPct val="0"/>
                </a:spcAft>
                <a:defRPr/>
              </a:pPr>
              <a:t>18</a:t>
            </a:fld>
            <a:endParaRPr lang="ko-KR" altLang="en-US" smtClean="0"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슬라이드 이미지 개체 틀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6323" name="슬라이드 노트 개체 틀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ko-KR" altLang="en-US" dirty="0" smtClean="0"/>
          </a:p>
        </p:txBody>
      </p:sp>
      <p:sp>
        <p:nvSpPr>
          <p:cNvPr id="56324" name="슬라이드 번호 개체 틀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defTabSz="1035050" fontAlgn="base">
              <a:spcBef>
                <a:spcPct val="0"/>
              </a:spcBef>
              <a:spcAft>
                <a:spcPct val="0"/>
              </a:spcAft>
              <a:defRPr/>
            </a:pPr>
            <a:fld id="{F7E4D00F-D0E7-4031-8D81-05B20C6CBB41}" type="slidenum">
              <a:rPr lang="ko-KR" altLang="en-US" smtClean="0"/>
              <a:pPr defTabSz="1035050" fontAlgn="base">
                <a:spcBef>
                  <a:spcPct val="0"/>
                </a:spcBef>
                <a:spcAft>
                  <a:spcPct val="0"/>
                </a:spcAft>
                <a:defRPr/>
              </a:pPr>
              <a:t>19</a:t>
            </a:fld>
            <a:endParaRPr lang="ko-KR" altLang="en-US" smtClean="0"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슬라이드 이미지 개체 틀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6323" name="슬라이드 노트 개체 틀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ko-KR" altLang="en-US" dirty="0" smtClean="0"/>
          </a:p>
        </p:txBody>
      </p:sp>
      <p:sp>
        <p:nvSpPr>
          <p:cNvPr id="56324" name="슬라이드 번호 개체 틀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defTabSz="1035050" fontAlgn="base">
              <a:spcBef>
                <a:spcPct val="0"/>
              </a:spcBef>
              <a:spcAft>
                <a:spcPct val="0"/>
              </a:spcAft>
              <a:defRPr/>
            </a:pPr>
            <a:fld id="{F7E4D00F-D0E7-4031-8D81-05B20C6CBB41}" type="slidenum">
              <a:rPr lang="ko-KR" altLang="en-US" smtClean="0"/>
              <a:pPr defTabSz="1035050" fontAlgn="base">
                <a:spcBef>
                  <a:spcPct val="0"/>
                </a:spcBef>
                <a:spcAft>
                  <a:spcPct val="0"/>
                </a:spcAft>
                <a:defRPr/>
              </a:pPr>
              <a:t>20</a:t>
            </a:fld>
            <a:endParaRPr lang="ko-KR" altLang="en-US" smtClean="0"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슬라이드 이미지 개체 틀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4275" name="슬라이드 노트 개체 틀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ko-KR" altLang="en-US" smtClean="0"/>
          </a:p>
        </p:txBody>
      </p:sp>
      <p:sp>
        <p:nvSpPr>
          <p:cNvPr id="54276" name="슬라이드 번호 개체 틀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defTabSz="1035050" fontAlgn="base">
              <a:spcBef>
                <a:spcPct val="0"/>
              </a:spcBef>
              <a:spcAft>
                <a:spcPct val="0"/>
              </a:spcAft>
              <a:defRPr/>
            </a:pPr>
            <a:fld id="{A67D1EA6-238F-404C-B52C-954E2D69A91D}" type="slidenum">
              <a:rPr lang="ko-KR" altLang="en-US" smtClean="0"/>
              <a:pPr defTabSz="1035050" fontAlgn="base">
                <a:spcBef>
                  <a:spcPct val="0"/>
                </a:spcBef>
                <a:spcAft>
                  <a:spcPct val="0"/>
                </a:spcAft>
                <a:defRPr/>
              </a:pPr>
              <a:t>21</a:t>
            </a:fld>
            <a:endParaRPr lang="ko-KR" altLang="en-US" smtClean="0"/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슬라이드 이미지 개체 틀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6323" name="슬라이드 노트 개체 틀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ko-KR" altLang="en-US" dirty="0" smtClean="0"/>
          </a:p>
        </p:txBody>
      </p:sp>
      <p:sp>
        <p:nvSpPr>
          <p:cNvPr id="56324" name="슬라이드 번호 개체 틀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defTabSz="1035050" fontAlgn="base">
              <a:spcBef>
                <a:spcPct val="0"/>
              </a:spcBef>
              <a:spcAft>
                <a:spcPct val="0"/>
              </a:spcAft>
              <a:defRPr/>
            </a:pPr>
            <a:fld id="{F7E4D00F-D0E7-4031-8D81-05B20C6CBB41}" type="slidenum">
              <a:rPr lang="ko-KR" altLang="en-US" smtClean="0"/>
              <a:pPr defTabSz="1035050" fontAlgn="base">
                <a:spcBef>
                  <a:spcPct val="0"/>
                </a:spcBef>
                <a:spcAft>
                  <a:spcPct val="0"/>
                </a:spcAft>
                <a:defRPr/>
              </a:pPr>
              <a:t>22</a:t>
            </a:fld>
            <a:endParaRPr lang="ko-KR" altLang="en-US" smtClean="0"/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슬라이드 이미지 개체 틀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6323" name="슬라이드 노트 개체 틀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ko-KR" altLang="en-US" dirty="0" smtClean="0"/>
          </a:p>
        </p:txBody>
      </p:sp>
      <p:sp>
        <p:nvSpPr>
          <p:cNvPr id="56324" name="슬라이드 번호 개체 틀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defTabSz="1035050" fontAlgn="base">
              <a:spcBef>
                <a:spcPct val="0"/>
              </a:spcBef>
              <a:spcAft>
                <a:spcPct val="0"/>
              </a:spcAft>
              <a:defRPr/>
            </a:pPr>
            <a:fld id="{F7E4D00F-D0E7-4031-8D81-05B20C6CBB41}" type="slidenum">
              <a:rPr lang="ko-KR" altLang="en-US" smtClean="0"/>
              <a:pPr defTabSz="1035050" fontAlgn="base">
                <a:spcBef>
                  <a:spcPct val="0"/>
                </a:spcBef>
                <a:spcAft>
                  <a:spcPct val="0"/>
                </a:spcAft>
                <a:defRPr/>
              </a:pPr>
              <a:t>23</a:t>
            </a:fld>
            <a:endParaRPr lang="ko-KR" altLang="en-US" smtClean="0"/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슬라이드 이미지 개체 틀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6323" name="슬라이드 노트 개체 틀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ko-KR" altLang="en-US" dirty="0" smtClean="0"/>
          </a:p>
        </p:txBody>
      </p:sp>
      <p:sp>
        <p:nvSpPr>
          <p:cNvPr id="56324" name="슬라이드 번호 개체 틀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defTabSz="1035050" fontAlgn="base">
              <a:spcBef>
                <a:spcPct val="0"/>
              </a:spcBef>
              <a:spcAft>
                <a:spcPct val="0"/>
              </a:spcAft>
              <a:defRPr/>
            </a:pPr>
            <a:fld id="{F7E4D00F-D0E7-4031-8D81-05B20C6CBB41}" type="slidenum">
              <a:rPr lang="ko-KR" altLang="en-US" smtClean="0"/>
              <a:pPr defTabSz="1035050" fontAlgn="base">
                <a:spcBef>
                  <a:spcPct val="0"/>
                </a:spcBef>
                <a:spcAft>
                  <a:spcPct val="0"/>
                </a:spcAft>
                <a:defRPr/>
              </a:pPr>
              <a:t>24</a:t>
            </a:fld>
            <a:endParaRPr lang="ko-KR" altLang="en-US" smtClean="0"/>
          </a:p>
        </p:txBody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슬라이드 이미지 개체 틀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6323" name="슬라이드 노트 개체 틀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ko-KR" altLang="en-US" dirty="0" smtClean="0"/>
          </a:p>
        </p:txBody>
      </p:sp>
      <p:sp>
        <p:nvSpPr>
          <p:cNvPr id="56324" name="슬라이드 번호 개체 틀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defTabSz="1035050" fontAlgn="base">
              <a:spcBef>
                <a:spcPct val="0"/>
              </a:spcBef>
              <a:spcAft>
                <a:spcPct val="0"/>
              </a:spcAft>
              <a:defRPr/>
            </a:pPr>
            <a:fld id="{F7E4D00F-D0E7-4031-8D81-05B20C6CBB41}" type="slidenum">
              <a:rPr lang="ko-KR" altLang="en-US" smtClean="0"/>
              <a:pPr defTabSz="1035050" fontAlgn="base">
                <a:spcBef>
                  <a:spcPct val="0"/>
                </a:spcBef>
                <a:spcAft>
                  <a:spcPct val="0"/>
                </a:spcAft>
                <a:defRPr/>
              </a:pPr>
              <a:t>25</a:t>
            </a:fld>
            <a:endParaRPr lang="ko-KR" altLang="en-US" smtClean="0"/>
          </a:p>
        </p:txBody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슬라이드 이미지 개체 틀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6323" name="슬라이드 노트 개체 틀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ko-KR" altLang="en-US" dirty="0" smtClean="0"/>
          </a:p>
        </p:txBody>
      </p:sp>
      <p:sp>
        <p:nvSpPr>
          <p:cNvPr id="56324" name="슬라이드 번호 개체 틀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defTabSz="1035050" fontAlgn="base">
              <a:spcBef>
                <a:spcPct val="0"/>
              </a:spcBef>
              <a:spcAft>
                <a:spcPct val="0"/>
              </a:spcAft>
              <a:defRPr/>
            </a:pPr>
            <a:fld id="{F7E4D00F-D0E7-4031-8D81-05B20C6CBB41}" type="slidenum">
              <a:rPr lang="ko-KR" altLang="en-US" smtClean="0"/>
              <a:pPr defTabSz="1035050" fontAlgn="base">
                <a:spcBef>
                  <a:spcPct val="0"/>
                </a:spcBef>
                <a:spcAft>
                  <a:spcPct val="0"/>
                </a:spcAft>
                <a:defRPr/>
              </a:pPr>
              <a:t>26</a:t>
            </a:fld>
            <a:endParaRPr lang="ko-KR" altLang="en-US" smtClean="0"/>
          </a:p>
        </p:txBody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슬라이드 이미지 개체 틀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6323" name="슬라이드 노트 개체 틀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ko-KR" altLang="en-US" dirty="0" smtClean="0"/>
          </a:p>
        </p:txBody>
      </p:sp>
      <p:sp>
        <p:nvSpPr>
          <p:cNvPr id="56324" name="슬라이드 번호 개체 틀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defTabSz="1035050" fontAlgn="base">
              <a:spcBef>
                <a:spcPct val="0"/>
              </a:spcBef>
              <a:spcAft>
                <a:spcPct val="0"/>
              </a:spcAft>
              <a:defRPr/>
            </a:pPr>
            <a:fld id="{F7E4D00F-D0E7-4031-8D81-05B20C6CBB41}" type="slidenum">
              <a:rPr lang="ko-KR" altLang="en-US" smtClean="0"/>
              <a:pPr defTabSz="1035050" fontAlgn="base">
                <a:spcBef>
                  <a:spcPct val="0"/>
                </a:spcBef>
                <a:spcAft>
                  <a:spcPct val="0"/>
                </a:spcAft>
                <a:defRPr/>
              </a:pPr>
              <a:t>27</a:t>
            </a:fld>
            <a:endParaRPr lang="ko-KR" altLang="en-US" smtClean="0"/>
          </a:p>
        </p:txBody>
      </p:sp>
    </p:spTree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슬라이드 이미지 개체 틀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6323" name="슬라이드 노트 개체 틀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ko-KR" altLang="en-US" dirty="0" smtClean="0"/>
          </a:p>
        </p:txBody>
      </p:sp>
      <p:sp>
        <p:nvSpPr>
          <p:cNvPr id="56324" name="슬라이드 번호 개체 틀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defTabSz="1035050" fontAlgn="base">
              <a:spcBef>
                <a:spcPct val="0"/>
              </a:spcBef>
              <a:spcAft>
                <a:spcPct val="0"/>
              </a:spcAft>
              <a:defRPr/>
            </a:pPr>
            <a:fld id="{F7E4D00F-D0E7-4031-8D81-05B20C6CBB41}" type="slidenum">
              <a:rPr lang="ko-KR" altLang="en-US" smtClean="0"/>
              <a:pPr defTabSz="1035050" fontAlgn="base">
                <a:spcBef>
                  <a:spcPct val="0"/>
                </a:spcBef>
                <a:spcAft>
                  <a:spcPct val="0"/>
                </a:spcAft>
                <a:defRPr/>
              </a:pPr>
              <a:t>28</a:t>
            </a:fld>
            <a:endParaRPr lang="ko-KR" altLang="en-US" smtClean="0"/>
          </a:p>
        </p:txBody>
      </p:sp>
    </p:spTree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슬라이드 이미지 개체 틀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6323" name="슬라이드 노트 개체 틀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ko-KR" altLang="en-US" dirty="0" smtClean="0"/>
          </a:p>
        </p:txBody>
      </p:sp>
      <p:sp>
        <p:nvSpPr>
          <p:cNvPr id="56324" name="슬라이드 번호 개체 틀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defTabSz="1035050" fontAlgn="base">
              <a:spcBef>
                <a:spcPct val="0"/>
              </a:spcBef>
              <a:spcAft>
                <a:spcPct val="0"/>
              </a:spcAft>
              <a:defRPr/>
            </a:pPr>
            <a:fld id="{F7E4D00F-D0E7-4031-8D81-05B20C6CBB41}" type="slidenum">
              <a:rPr lang="ko-KR" altLang="en-US" smtClean="0"/>
              <a:pPr defTabSz="1035050" fontAlgn="base">
                <a:spcBef>
                  <a:spcPct val="0"/>
                </a:spcBef>
                <a:spcAft>
                  <a:spcPct val="0"/>
                </a:spcAft>
                <a:defRPr/>
              </a:pPr>
              <a:t>29</a:t>
            </a:fld>
            <a:endParaRPr lang="ko-KR" altLang="en-US" smtClean="0"/>
          </a:p>
        </p:txBody>
      </p:sp>
    </p:spTree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슬라이드 이미지 개체 틀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6323" name="슬라이드 노트 개체 틀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ko-KR" altLang="en-US" dirty="0" smtClean="0"/>
          </a:p>
        </p:txBody>
      </p:sp>
      <p:sp>
        <p:nvSpPr>
          <p:cNvPr id="56324" name="슬라이드 번호 개체 틀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defTabSz="1035050" fontAlgn="base">
              <a:spcBef>
                <a:spcPct val="0"/>
              </a:spcBef>
              <a:spcAft>
                <a:spcPct val="0"/>
              </a:spcAft>
              <a:defRPr/>
            </a:pPr>
            <a:fld id="{F7E4D00F-D0E7-4031-8D81-05B20C6CBB41}" type="slidenum">
              <a:rPr lang="ko-KR" altLang="en-US" smtClean="0"/>
              <a:pPr defTabSz="1035050" fontAlgn="base">
                <a:spcBef>
                  <a:spcPct val="0"/>
                </a:spcBef>
                <a:spcAft>
                  <a:spcPct val="0"/>
                </a:spcAft>
                <a:defRPr/>
              </a:pPr>
              <a:t>30</a:t>
            </a:fld>
            <a:endParaRPr lang="ko-KR" altLang="en-US" smtClean="0"/>
          </a:p>
        </p:txBody>
      </p:sp>
    </p:spTree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슬라이드 이미지 개체 틀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6323" name="슬라이드 노트 개체 틀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ko-KR" altLang="en-US" dirty="0" smtClean="0"/>
          </a:p>
        </p:txBody>
      </p:sp>
      <p:sp>
        <p:nvSpPr>
          <p:cNvPr id="56324" name="슬라이드 번호 개체 틀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defTabSz="1035050" fontAlgn="base">
              <a:spcBef>
                <a:spcPct val="0"/>
              </a:spcBef>
              <a:spcAft>
                <a:spcPct val="0"/>
              </a:spcAft>
              <a:defRPr/>
            </a:pPr>
            <a:fld id="{F7E4D00F-D0E7-4031-8D81-05B20C6CBB41}" type="slidenum">
              <a:rPr lang="ko-KR" altLang="en-US" smtClean="0"/>
              <a:pPr defTabSz="1035050" fontAlgn="base">
                <a:spcBef>
                  <a:spcPct val="0"/>
                </a:spcBef>
                <a:spcAft>
                  <a:spcPct val="0"/>
                </a:spcAft>
                <a:defRPr/>
              </a:pPr>
              <a:t>31</a:t>
            </a:fld>
            <a:endParaRPr lang="ko-KR" altLang="en-US" smtClean="0"/>
          </a:p>
        </p:txBody>
      </p:sp>
    </p:spTree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슬라이드 이미지 개체 틀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6323" name="슬라이드 노트 개체 틀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ko-KR" altLang="en-US" dirty="0" smtClean="0"/>
          </a:p>
        </p:txBody>
      </p:sp>
      <p:sp>
        <p:nvSpPr>
          <p:cNvPr id="56324" name="슬라이드 번호 개체 틀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defTabSz="1035050" fontAlgn="base">
              <a:spcBef>
                <a:spcPct val="0"/>
              </a:spcBef>
              <a:spcAft>
                <a:spcPct val="0"/>
              </a:spcAft>
              <a:defRPr/>
            </a:pPr>
            <a:fld id="{F7E4D00F-D0E7-4031-8D81-05B20C6CBB41}" type="slidenum">
              <a:rPr lang="ko-KR" altLang="en-US" smtClean="0"/>
              <a:pPr defTabSz="1035050" fontAlgn="base">
                <a:spcBef>
                  <a:spcPct val="0"/>
                </a:spcBef>
                <a:spcAft>
                  <a:spcPct val="0"/>
                </a:spcAft>
                <a:defRPr/>
              </a:pPr>
              <a:t>32</a:t>
            </a:fld>
            <a:endParaRPr lang="ko-KR" altLang="en-US" smtClean="0"/>
          </a:p>
        </p:txBody>
      </p:sp>
    </p:spTree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슬라이드 이미지 개체 틀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6323" name="슬라이드 노트 개체 틀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ko-KR" altLang="en-US" dirty="0" smtClean="0"/>
          </a:p>
        </p:txBody>
      </p:sp>
      <p:sp>
        <p:nvSpPr>
          <p:cNvPr id="56324" name="슬라이드 번호 개체 틀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defTabSz="1035050" fontAlgn="base">
              <a:spcBef>
                <a:spcPct val="0"/>
              </a:spcBef>
              <a:spcAft>
                <a:spcPct val="0"/>
              </a:spcAft>
              <a:defRPr/>
            </a:pPr>
            <a:fld id="{F7E4D00F-D0E7-4031-8D81-05B20C6CBB41}" type="slidenum">
              <a:rPr lang="ko-KR" altLang="en-US" smtClean="0"/>
              <a:pPr defTabSz="1035050" fontAlgn="base">
                <a:spcBef>
                  <a:spcPct val="0"/>
                </a:spcBef>
                <a:spcAft>
                  <a:spcPct val="0"/>
                </a:spcAft>
                <a:defRPr/>
              </a:pPr>
              <a:t>33</a:t>
            </a:fld>
            <a:endParaRPr lang="ko-KR" altLang="en-US" smtClean="0"/>
          </a:p>
        </p:txBody>
      </p:sp>
    </p:spTree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슬라이드 이미지 개체 틀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6323" name="슬라이드 노트 개체 틀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ko-KR" altLang="en-US" dirty="0" smtClean="0"/>
          </a:p>
        </p:txBody>
      </p:sp>
      <p:sp>
        <p:nvSpPr>
          <p:cNvPr id="56324" name="슬라이드 번호 개체 틀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defTabSz="1035050" fontAlgn="base">
              <a:spcBef>
                <a:spcPct val="0"/>
              </a:spcBef>
              <a:spcAft>
                <a:spcPct val="0"/>
              </a:spcAft>
              <a:defRPr/>
            </a:pPr>
            <a:fld id="{F7E4D00F-D0E7-4031-8D81-05B20C6CBB41}" type="slidenum">
              <a:rPr lang="ko-KR" altLang="en-US" smtClean="0"/>
              <a:pPr defTabSz="1035050" fontAlgn="base">
                <a:spcBef>
                  <a:spcPct val="0"/>
                </a:spcBef>
                <a:spcAft>
                  <a:spcPct val="0"/>
                </a:spcAft>
                <a:defRPr/>
              </a:pPr>
              <a:t>34</a:t>
            </a:fld>
            <a:endParaRPr lang="ko-KR" altLang="en-US" smtClean="0"/>
          </a:p>
        </p:txBody>
      </p:sp>
    </p:spTree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슬라이드 이미지 개체 틀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6323" name="슬라이드 노트 개체 틀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ko-KR" altLang="en-US" dirty="0" smtClean="0"/>
          </a:p>
        </p:txBody>
      </p:sp>
      <p:sp>
        <p:nvSpPr>
          <p:cNvPr id="56324" name="슬라이드 번호 개체 틀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defTabSz="1035050" fontAlgn="base">
              <a:spcBef>
                <a:spcPct val="0"/>
              </a:spcBef>
              <a:spcAft>
                <a:spcPct val="0"/>
              </a:spcAft>
              <a:defRPr/>
            </a:pPr>
            <a:fld id="{F7E4D00F-D0E7-4031-8D81-05B20C6CBB41}" type="slidenum">
              <a:rPr lang="ko-KR" altLang="en-US" smtClean="0"/>
              <a:pPr defTabSz="1035050" fontAlgn="base">
                <a:spcBef>
                  <a:spcPct val="0"/>
                </a:spcBef>
                <a:spcAft>
                  <a:spcPct val="0"/>
                </a:spcAft>
                <a:defRPr/>
              </a:pPr>
              <a:t>35</a:t>
            </a:fld>
            <a:endParaRPr lang="ko-KR" altLang="en-US" smtClean="0"/>
          </a:p>
        </p:txBody>
      </p:sp>
    </p:spTree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슬라이드 이미지 개체 틀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6323" name="슬라이드 노트 개체 틀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ko-KR" altLang="en-US" dirty="0" smtClean="0"/>
          </a:p>
        </p:txBody>
      </p:sp>
      <p:sp>
        <p:nvSpPr>
          <p:cNvPr id="56324" name="슬라이드 번호 개체 틀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defTabSz="1035050" fontAlgn="base">
              <a:spcBef>
                <a:spcPct val="0"/>
              </a:spcBef>
              <a:spcAft>
                <a:spcPct val="0"/>
              </a:spcAft>
              <a:defRPr/>
            </a:pPr>
            <a:fld id="{F7E4D00F-D0E7-4031-8D81-05B20C6CBB41}" type="slidenum">
              <a:rPr lang="ko-KR" altLang="en-US" smtClean="0"/>
              <a:pPr defTabSz="1035050" fontAlgn="base">
                <a:spcBef>
                  <a:spcPct val="0"/>
                </a:spcBef>
                <a:spcAft>
                  <a:spcPct val="0"/>
                </a:spcAft>
                <a:defRPr/>
              </a:pPr>
              <a:t>36</a:t>
            </a:fld>
            <a:endParaRPr lang="ko-KR" altLang="en-US" smtClean="0"/>
          </a:p>
        </p:txBody>
      </p:sp>
    </p:spTree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슬라이드 이미지 개체 틀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6323" name="슬라이드 노트 개체 틀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ko-KR" altLang="en-US" dirty="0" smtClean="0"/>
          </a:p>
        </p:txBody>
      </p:sp>
      <p:sp>
        <p:nvSpPr>
          <p:cNvPr id="56324" name="슬라이드 번호 개체 틀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defTabSz="1035050" fontAlgn="base">
              <a:spcBef>
                <a:spcPct val="0"/>
              </a:spcBef>
              <a:spcAft>
                <a:spcPct val="0"/>
              </a:spcAft>
              <a:defRPr/>
            </a:pPr>
            <a:fld id="{F7E4D00F-D0E7-4031-8D81-05B20C6CBB41}" type="slidenum">
              <a:rPr lang="ko-KR" altLang="en-US" smtClean="0"/>
              <a:pPr defTabSz="1035050" fontAlgn="base">
                <a:spcBef>
                  <a:spcPct val="0"/>
                </a:spcBef>
                <a:spcAft>
                  <a:spcPct val="0"/>
                </a:spcAft>
                <a:defRPr/>
              </a:pPr>
              <a:t>37</a:t>
            </a:fld>
            <a:endParaRPr lang="ko-KR" altLang="en-US" smtClean="0"/>
          </a:p>
        </p:txBody>
      </p:sp>
    </p:spTree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슬라이드 이미지 개체 틀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6323" name="슬라이드 노트 개체 틀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ko-KR" altLang="en-US" dirty="0" smtClean="0"/>
          </a:p>
        </p:txBody>
      </p:sp>
      <p:sp>
        <p:nvSpPr>
          <p:cNvPr id="56324" name="슬라이드 번호 개체 틀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defTabSz="1035050" fontAlgn="base">
              <a:spcBef>
                <a:spcPct val="0"/>
              </a:spcBef>
              <a:spcAft>
                <a:spcPct val="0"/>
              </a:spcAft>
              <a:defRPr/>
            </a:pPr>
            <a:fld id="{F7E4D00F-D0E7-4031-8D81-05B20C6CBB41}" type="slidenum">
              <a:rPr lang="ko-KR" altLang="en-US" smtClean="0"/>
              <a:pPr defTabSz="1035050" fontAlgn="base">
                <a:spcBef>
                  <a:spcPct val="0"/>
                </a:spcBef>
                <a:spcAft>
                  <a:spcPct val="0"/>
                </a:spcAft>
                <a:defRPr/>
              </a:pPr>
              <a:t>38</a:t>
            </a:fld>
            <a:endParaRPr lang="ko-KR" altLang="en-US" smtClean="0"/>
          </a:p>
        </p:txBody>
      </p:sp>
    </p:spTree>
  </p:cSld>
  <p:clrMapOvr>
    <a:masterClrMapping/>
  </p:clrMapOvr>
</p:notes>
</file>

<file path=ppt/notesSlides/notesSlide3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슬라이드 이미지 개체 틀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6323" name="슬라이드 노트 개체 틀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ko-KR" altLang="en-US" dirty="0" smtClean="0"/>
          </a:p>
        </p:txBody>
      </p:sp>
      <p:sp>
        <p:nvSpPr>
          <p:cNvPr id="56324" name="슬라이드 번호 개체 틀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defTabSz="1035050" fontAlgn="base">
              <a:spcBef>
                <a:spcPct val="0"/>
              </a:spcBef>
              <a:spcAft>
                <a:spcPct val="0"/>
              </a:spcAft>
              <a:defRPr/>
            </a:pPr>
            <a:fld id="{F7E4D00F-D0E7-4031-8D81-05B20C6CBB41}" type="slidenum">
              <a:rPr lang="ko-KR" altLang="en-US" smtClean="0"/>
              <a:pPr defTabSz="1035050" fontAlgn="base">
                <a:spcBef>
                  <a:spcPct val="0"/>
                </a:spcBef>
                <a:spcAft>
                  <a:spcPct val="0"/>
                </a:spcAft>
                <a:defRPr/>
              </a:pPr>
              <a:t>39</a:t>
            </a:fld>
            <a:endParaRPr lang="ko-KR" altLang="en-US" smtClean="0"/>
          </a:p>
        </p:txBody>
      </p:sp>
    </p:spTree>
  </p:cSld>
  <p:clrMapOvr>
    <a:masterClrMapping/>
  </p:clrMapOvr>
</p:notes>
</file>

<file path=ppt/notesSlides/notesSlide4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슬라이드 이미지 개체 틀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6323" name="슬라이드 노트 개체 틀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ko-KR" altLang="en-US" dirty="0" smtClean="0"/>
          </a:p>
        </p:txBody>
      </p:sp>
      <p:sp>
        <p:nvSpPr>
          <p:cNvPr id="56324" name="슬라이드 번호 개체 틀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defTabSz="1035050" fontAlgn="base">
              <a:spcBef>
                <a:spcPct val="0"/>
              </a:spcBef>
              <a:spcAft>
                <a:spcPct val="0"/>
              </a:spcAft>
              <a:defRPr/>
            </a:pPr>
            <a:fld id="{F7E4D00F-D0E7-4031-8D81-05B20C6CBB41}" type="slidenum">
              <a:rPr lang="ko-KR" altLang="en-US" smtClean="0"/>
              <a:pPr defTabSz="1035050" fontAlgn="base">
                <a:spcBef>
                  <a:spcPct val="0"/>
                </a:spcBef>
                <a:spcAft>
                  <a:spcPct val="0"/>
                </a:spcAft>
                <a:defRPr/>
              </a:pPr>
              <a:t>40</a:t>
            </a:fld>
            <a:endParaRPr lang="ko-KR" altLang="en-US" smtClean="0"/>
          </a:p>
        </p:txBody>
      </p:sp>
    </p:spTree>
  </p:cSld>
  <p:clrMapOvr>
    <a:masterClrMapping/>
  </p:clrMapOvr>
</p:notes>
</file>

<file path=ppt/notesSlides/notesSlide4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슬라이드 이미지 개체 틀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6323" name="슬라이드 노트 개체 틀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ko-KR" altLang="en-US" dirty="0" smtClean="0"/>
          </a:p>
        </p:txBody>
      </p:sp>
      <p:sp>
        <p:nvSpPr>
          <p:cNvPr id="56324" name="슬라이드 번호 개체 틀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defTabSz="1035050" fontAlgn="base">
              <a:spcBef>
                <a:spcPct val="0"/>
              </a:spcBef>
              <a:spcAft>
                <a:spcPct val="0"/>
              </a:spcAft>
              <a:defRPr/>
            </a:pPr>
            <a:fld id="{F7E4D00F-D0E7-4031-8D81-05B20C6CBB41}" type="slidenum">
              <a:rPr lang="ko-KR" altLang="en-US" smtClean="0"/>
              <a:pPr defTabSz="1035050" fontAlgn="base">
                <a:spcBef>
                  <a:spcPct val="0"/>
                </a:spcBef>
                <a:spcAft>
                  <a:spcPct val="0"/>
                </a:spcAft>
                <a:defRPr/>
              </a:pPr>
              <a:t>41</a:t>
            </a:fld>
            <a:endParaRPr lang="ko-KR" altLang="en-US" smtClean="0"/>
          </a:p>
        </p:txBody>
      </p:sp>
    </p:spTree>
  </p:cSld>
  <p:clrMapOvr>
    <a:masterClrMapping/>
  </p:clrMapOvr>
</p:notes>
</file>

<file path=ppt/notesSlides/notesSlide4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슬라이드 이미지 개체 틀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6323" name="슬라이드 노트 개체 틀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ko-KR" altLang="en-US" dirty="0" smtClean="0"/>
          </a:p>
        </p:txBody>
      </p:sp>
      <p:sp>
        <p:nvSpPr>
          <p:cNvPr id="56324" name="슬라이드 번호 개체 틀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defTabSz="1035050" fontAlgn="base">
              <a:spcBef>
                <a:spcPct val="0"/>
              </a:spcBef>
              <a:spcAft>
                <a:spcPct val="0"/>
              </a:spcAft>
              <a:defRPr/>
            </a:pPr>
            <a:fld id="{F7E4D00F-D0E7-4031-8D81-05B20C6CBB41}" type="slidenum">
              <a:rPr lang="ko-KR" altLang="en-US" smtClean="0"/>
              <a:pPr defTabSz="1035050" fontAlgn="base">
                <a:spcBef>
                  <a:spcPct val="0"/>
                </a:spcBef>
                <a:spcAft>
                  <a:spcPct val="0"/>
                </a:spcAft>
                <a:defRPr/>
              </a:pPr>
              <a:t>42</a:t>
            </a:fld>
            <a:endParaRPr lang="ko-KR" altLang="en-US" smtClean="0"/>
          </a:p>
        </p:txBody>
      </p:sp>
    </p:spTree>
  </p:cSld>
  <p:clrMapOvr>
    <a:masterClrMapping/>
  </p:clrMapOvr>
</p:notes>
</file>

<file path=ppt/notesSlides/notesSlide4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슬라이드 이미지 개체 틀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6323" name="슬라이드 노트 개체 틀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ko-KR" altLang="en-US" dirty="0" smtClean="0"/>
          </a:p>
        </p:txBody>
      </p:sp>
      <p:sp>
        <p:nvSpPr>
          <p:cNvPr id="56324" name="슬라이드 번호 개체 틀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defTabSz="1035050" fontAlgn="base">
              <a:spcBef>
                <a:spcPct val="0"/>
              </a:spcBef>
              <a:spcAft>
                <a:spcPct val="0"/>
              </a:spcAft>
              <a:defRPr/>
            </a:pPr>
            <a:fld id="{F7E4D00F-D0E7-4031-8D81-05B20C6CBB41}" type="slidenum">
              <a:rPr lang="ko-KR" altLang="en-US" smtClean="0"/>
              <a:pPr defTabSz="1035050" fontAlgn="base">
                <a:spcBef>
                  <a:spcPct val="0"/>
                </a:spcBef>
                <a:spcAft>
                  <a:spcPct val="0"/>
                </a:spcAft>
                <a:defRPr/>
              </a:pPr>
              <a:t>43</a:t>
            </a:fld>
            <a:endParaRPr lang="ko-KR" altLang="en-US" smtClean="0"/>
          </a:p>
        </p:txBody>
      </p:sp>
    </p:spTree>
  </p:cSld>
  <p:clrMapOvr>
    <a:masterClrMapping/>
  </p:clrMapOvr>
</p:notes>
</file>

<file path=ppt/notesSlides/notesSlide4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슬라이드 이미지 개체 틀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6323" name="슬라이드 노트 개체 틀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ko-KR" altLang="en-US" dirty="0" smtClean="0"/>
          </a:p>
        </p:txBody>
      </p:sp>
      <p:sp>
        <p:nvSpPr>
          <p:cNvPr id="56324" name="슬라이드 번호 개체 틀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defTabSz="1035050" fontAlgn="base">
              <a:spcBef>
                <a:spcPct val="0"/>
              </a:spcBef>
              <a:spcAft>
                <a:spcPct val="0"/>
              </a:spcAft>
              <a:defRPr/>
            </a:pPr>
            <a:fld id="{F7E4D00F-D0E7-4031-8D81-05B20C6CBB41}" type="slidenum">
              <a:rPr lang="ko-KR" altLang="en-US" smtClean="0"/>
              <a:pPr defTabSz="1035050" fontAlgn="base">
                <a:spcBef>
                  <a:spcPct val="0"/>
                </a:spcBef>
                <a:spcAft>
                  <a:spcPct val="0"/>
                </a:spcAft>
                <a:defRPr/>
              </a:pPr>
              <a:t>44</a:t>
            </a:fld>
            <a:endParaRPr lang="ko-KR" altLang="en-US" smtClean="0"/>
          </a:p>
        </p:txBody>
      </p:sp>
    </p:spTree>
  </p:cSld>
  <p:clrMapOvr>
    <a:masterClrMapping/>
  </p:clrMapOvr>
</p:notes>
</file>

<file path=ppt/notesSlides/notesSlide4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슬라이드 이미지 개체 틀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6323" name="슬라이드 노트 개체 틀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ko-KR" altLang="en-US" dirty="0" smtClean="0"/>
          </a:p>
        </p:txBody>
      </p:sp>
      <p:sp>
        <p:nvSpPr>
          <p:cNvPr id="56324" name="슬라이드 번호 개체 틀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defTabSz="1035050" fontAlgn="base">
              <a:spcBef>
                <a:spcPct val="0"/>
              </a:spcBef>
              <a:spcAft>
                <a:spcPct val="0"/>
              </a:spcAft>
              <a:defRPr/>
            </a:pPr>
            <a:fld id="{F7E4D00F-D0E7-4031-8D81-05B20C6CBB41}" type="slidenum">
              <a:rPr lang="ko-KR" altLang="en-US" smtClean="0"/>
              <a:pPr defTabSz="1035050" fontAlgn="base">
                <a:spcBef>
                  <a:spcPct val="0"/>
                </a:spcBef>
                <a:spcAft>
                  <a:spcPct val="0"/>
                </a:spcAft>
                <a:defRPr/>
              </a:pPr>
              <a:t>45</a:t>
            </a:fld>
            <a:endParaRPr lang="ko-KR" altLang="en-US" smtClean="0"/>
          </a:p>
        </p:txBody>
      </p:sp>
    </p:spTree>
  </p:cSld>
  <p:clrMapOvr>
    <a:masterClrMapping/>
  </p:clrMapOvr>
</p:notes>
</file>

<file path=ppt/notesSlides/notesSlide4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슬라이드 이미지 개체 틀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6323" name="슬라이드 노트 개체 틀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ko-KR" altLang="en-US" dirty="0" smtClean="0"/>
          </a:p>
        </p:txBody>
      </p:sp>
      <p:sp>
        <p:nvSpPr>
          <p:cNvPr id="56324" name="슬라이드 번호 개체 틀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defTabSz="1035050" fontAlgn="base">
              <a:spcBef>
                <a:spcPct val="0"/>
              </a:spcBef>
              <a:spcAft>
                <a:spcPct val="0"/>
              </a:spcAft>
              <a:defRPr/>
            </a:pPr>
            <a:fld id="{F7E4D00F-D0E7-4031-8D81-05B20C6CBB41}" type="slidenum">
              <a:rPr lang="ko-KR" altLang="en-US" smtClean="0"/>
              <a:pPr defTabSz="1035050" fontAlgn="base">
                <a:spcBef>
                  <a:spcPct val="0"/>
                </a:spcBef>
                <a:spcAft>
                  <a:spcPct val="0"/>
                </a:spcAft>
                <a:defRPr/>
              </a:pPr>
              <a:t>46</a:t>
            </a:fld>
            <a:endParaRPr lang="ko-KR" altLang="en-US" smtClean="0"/>
          </a:p>
        </p:txBody>
      </p:sp>
    </p:spTree>
  </p:cSld>
  <p:clrMapOvr>
    <a:masterClrMapping/>
  </p:clrMapOvr>
</p:notes>
</file>

<file path=ppt/notesSlides/notesSlide4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슬라이드 이미지 개체 틀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6323" name="슬라이드 노트 개체 틀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ko-KR" altLang="en-US" dirty="0" smtClean="0"/>
          </a:p>
        </p:txBody>
      </p:sp>
      <p:sp>
        <p:nvSpPr>
          <p:cNvPr id="56324" name="슬라이드 번호 개체 틀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defTabSz="1035050" fontAlgn="base">
              <a:spcBef>
                <a:spcPct val="0"/>
              </a:spcBef>
              <a:spcAft>
                <a:spcPct val="0"/>
              </a:spcAft>
              <a:defRPr/>
            </a:pPr>
            <a:fld id="{F7E4D00F-D0E7-4031-8D81-05B20C6CBB41}" type="slidenum">
              <a:rPr lang="ko-KR" altLang="en-US" smtClean="0"/>
              <a:pPr defTabSz="1035050" fontAlgn="base">
                <a:spcBef>
                  <a:spcPct val="0"/>
                </a:spcBef>
                <a:spcAft>
                  <a:spcPct val="0"/>
                </a:spcAft>
                <a:defRPr/>
              </a:pPr>
              <a:t>47</a:t>
            </a:fld>
            <a:endParaRPr lang="ko-KR" altLang="en-US" smtClean="0"/>
          </a:p>
        </p:txBody>
      </p:sp>
    </p:spTree>
  </p:cSld>
  <p:clrMapOvr>
    <a:masterClrMapping/>
  </p:clrMapOvr>
</p:notes>
</file>

<file path=ppt/notesSlides/notesSlide4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슬라이드 이미지 개체 틀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6323" name="슬라이드 노트 개체 틀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ko-KR" altLang="en-US" dirty="0" smtClean="0"/>
          </a:p>
        </p:txBody>
      </p:sp>
      <p:sp>
        <p:nvSpPr>
          <p:cNvPr id="56324" name="슬라이드 번호 개체 틀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defTabSz="1035050" fontAlgn="base">
              <a:spcBef>
                <a:spcPct val="0"/>
              </a:spcBef>
              <a:spcAft>
                <a:spcPct val="0"/>
              </a:spcAft>
              <a:defRPr/>
            </a:pPr>
            <a:fld id="{F7E4D00F-D0E7-4031-8D81-05B20C6CBB41}" type="slidenum">
              <a:rPr lang="ko-KR" altLang="en-US" smtClean="0"/>
              <a:pPr defTabSz="1035050" fontAlgn="base">
                <a:spcBef>
                  <a:spcPct val="0"/>
                </a:spcBef>
                <a:spcAft>
                  <a:spcPct val="0"/>
                </a:spcAft>
                <a:defRPr/>
              </a:pPr>
              <a:t>48</a:t>
            </a:fld>
            <a:endParaRPr lang="ko-KR" altLang="en-US" smtClean="0"/>
          </a:p>
        </p:txBody>
      </p:sp>
    </p:spTree>
  </p:cSld>
  <p:clrMapOvr>
    <a:masterClrMapping/>
  </p:clrMapOvr>
</p:notes>
</file>

<file path=ppt/notesSlides/notesSlide4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슬라이드 이미지 개체 틀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6323" name="슬라이드 노트 개체 틀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ko-KR" altLang="en-US" dirty="0" smtClean="0"/>
          </a:p>
        </p:txBody>
      </p:sp>
      <p:sp>
        <p:nvSpPr>
          <p:cNvPr id="56324" name="슬라이드 번호 개체 틀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defTabSz="1035050" fontAlgn="base">
              <a:spcBef>
                <a:spcPct val="0"/>
              </a:spcBef>
              <a:spcAft>
                <a:spcPct val="0"/>
              </a:spcAft>
              <a:defRPr/>
            </a:pPr>
            <a:fld id="{F7E4D00F-D0E7-4031-8D81-05B20C6CBB41}" type="slidenum">
              <a:rPr lang="ko-KR" altLang="en-US" smtClean="0"/>
              <a:pPr defTabSz="1035050" fontAlgn="base">
                <a:spcBef>
                  <a:spcPct val="0"/>
                </a:spcBef>
                <a:spcAft>
                  <a:spcPct val="0"/>
                </a:spcAft>
                <a:defRPr/>
              </a:pPr>
              <a:t>49</a:t>
            </a:fld>
            <a:endParaRPr lang="ko-KR" altLang="en-US" smtClean="0"/>
          </a:p>
        </p:txBody>
      </p:sp>
    </p:spTree>
  </p:cSld>
  <p:clrMapOvr>
    <a:masterClrMapping/>
  </p:clrMapOvr>
</p:notes>
</file>

<file path=ppt/notesSlides/notesSlide5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슬라이드 이미지 개체 틀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6323" name="슬라이드 노트 개체 틀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ko-KR" altLang="en-US" dirty="0" smtClean="0"/>
          </a:p>
        </p:txBody>
      </p:sp>
      <p:sp>
        <p:nvSpPr>
          <p:cNvPr id="56324" name="슬라이드 번호 개체 틀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defTabSz="1035050" fontAlgn="base">
              <a:spcBef>
                <a:spcPct val="0"/>
              </a:spcBef>
              <a:spcAft>
                <a:spcPct val="0"/>
              </a:spcAft>
              <a:defRPr/>
            </a:pPr>
            <a:fld id="{F7E4D00F-D0E7-4031-8D81-05B20C6CBB41}" type="slidenum">
              <a:rPr lang="ko-KR" altLang="en-US" smtClean="0"/>
              <a:pPr defTabSz="1035050" fontAlgn="base">
                <a:spcBef>
                  <a:spcPct val="0"/>
                </a:spcBef>
                <a:spcAft>
                  <a:spcPct val="0"/>
                </a:spcAft>
                <a:defRPr/>
              </a:pPr>
              <a:t>50</a:t>
            </a:fld>
            <a:endParaRPr lang="ko-KR" altLang="en-US" smtClean="0"/>
          </a:p>
        </p:txBody>
      </p:sp>
    </p:spTree>
  </p:cSld>
  <p:clrMapOvr>
    <a:masterClrMapping/>
  </p:clrMapOvr>
</p:notes>
</file>

<file path=ppt/notesSlides/notesSlide5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슬라이드 이미지 개체 틀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6323" name="슬라이드 노트 개체 틀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ko-KR" altLang="en-US" dirty="0" smtClean="0"/>
          </a:p>
        </p:txBody>
      </p:sp>
      <p:sp>
        <p:nvSpPr>
          <p:cNvPr id="56324" name="슬라이드 번호 개체 틀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defTabSz="1035050" fontAlgn="base">
              <a:spcBef>
                <a:spcPct val="0"/>
              </a:spcBef>
              <a:spcAft>
                <a:spcPct val="0"/>
              </a:spcAft>
              <a:defRPr/>
            </a:pPr>
            <a:fld id="{F7E4D00F-D0E7-4031-8D81-05B20C6CBB41}" type="slidenum">
              <a:rPr lang="ko-KR" altLang="en-US" smtClean="0"/>
              <a:pPr defTabSz="1035050" fontAlgn="base">
                <a:spcBef>
                  <a:spcPct val="0"/>
                </a:spcBef>
                <a:spcAft>
                  <a:spcPct val="0"/>
                </a:spcAft>
                <a:defRPr/>
              </a:pPr>
              <a:t>51</a:t>
            </a:fld>
            <a:endParaRPr lang="ko-KR" altLang="en-US" smtClean="0"/>
          </a:p>
        </p:txBody>
      </p:sp>
    </p:spTree>
  </p:cSld>
  <p:clrMapOvr>
    <a:masterClrMapping/>
  </p:clrMapOvr>
</p:notes>
</file>

<file path=ppt/notesSlides/notesSlide5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슬라이드 이미지 개체 틀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6323" name="슬라이드 노트 개체 틀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ko-KR" altLang="en-US" dirty="0" smtClean="0"/>
          </a:p>
        </p:txBody>
      </p:sp>
      <p:sp>
        <p:nvSpPr>
          <p:cNvPr id="56324" name="슬라이드 번호 개체 틀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defTabSz="1035050" fontAlgn="base">
              <a:spcBef>
                <a:spcPct val="0"/>
              </a:spcBef>
              <a:spcAft>
                <a:spcPct val="0"/>
              </a:spcAft>
              <a:defRPr/>
            </a:pPr>
            <a:fld id="{F7E4D00F-D0E7-4031-8D81-05B20C6CBB41}" type="slidenum">
              <a:rPr lang="ko-KR" altLang="en-US" smtClean="0"/>
              <a:pPr defTabSz="1035050" fontAlgn="base">
                <a:spcBef>
                  <a:spcPct val="0"/>
                </a:spcBef>
                <a:spcAft>
                  <a:spcPct val="0"/>
                </a:spcAft>
                <a:defRPr/>
              </a:pPr>
              <a:t>52</a:t>
            </a:fld>
            <a:endParaRPr lang="ko-KR" altLang="en-US" smtClean="0"/>
          </a:p>
        </p:txBody>
      </p:sp>
    </p:spTree>
  </p:cSld>
  <p:clrMapOvr>
    <a:masterClrMapping/>
  </p:clrMapOvr>
</p:notes>
</file>

<file path=ppt/notesSlides/notesSlide5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슬라이드 이미지 개체 틀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6323" name="슬라이드 노트 개체 틀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ko-KR" altLang="en-US" dirty="0" smtClean="0"/>
          </a:p>
        </p:txBody>
      </p:sp>
      <p:sp>
        <p:nvSpPr>
          <p:cNvPr id="56324" name="슬라이드 번호 개체 틀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defTabSz="1035050" fontAlgn="base">
              <a:spcBef>
                <a:spcPct val="0"/>
              </a:spcBef>
              <a:spcAft>
                <a:spcPct val="0"/>
              </a:spcAft>
              <a:defRPr/>
            </a:pPr>
            <a:fld id="{F7E4D00F-D0E7-4031-8D81-05B20C6CBB41}" type="slidenum">
              <a:rPr lang="ko-KR" altLang="en-US" smtClean="0"/>
              <a:pPr defTabSz="1035050" fontAlgn="base">
                <a:spcBef>
                  <a:spcPct val="0"/>
                </a:spcBef>
                <a:spcAft>
                  <a:spcPct val="0"/>
                </a:spcAft>
                <a:defRPr/>
              </a:pPr>
              <a:t>53</a:t>
            </a:fld>
            <a:endParaRPr lang="ko-KR" altLang="en-US" smtClean="0"/>
          </a:p>
        </p:txBody>
      </p:sp>
    </p:spTree>
  </p:cSld>
  <p:clrMapOvr>
    <a:masterClrMapping/>
  </p:clrMapOvr>
</p:notes>
</file>

<file path=ppt/notesSlides/notesSlide5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슬라이드 이미지 개체 틀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6323" name="슬라이드 노트 개체 틀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ko-KR" altLang="en-US" dirty="0" smtClean="0"/>
          </a:p>
        </p:txBody>
      </p:sp>
      <p:sp>
        <p:nvSpPr>
          <p:cNvPr id="56324" name="슬라이드 번호 개체 틀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defTabSz="1035050" fontAlgn="base">
              <a:spcBef>
                <a:spcPct val="0"/>
              </a:spcBef>
              <a:spcAft>
                <a:spcPct val="0"/>
              </a:spcAft>
              <a:defRPr/>
            </a:pPr>
            <a:fld id="{F7E4D00F-D0E7-4031-8D81-05B20C6CBB41}" type="slidenum">
              <a:rPr lang="ko-KR" altLang="en-US" smtClean="0"/>
              <a:pPr defTabSz="1035050" fontAlgn="base">
                <a:spcBef>
                  <a:spcPct val="0"/>
                </a:spcBef>
                <a:spcAft>
                  <a:spcPct val="0"/>
                </a:spcAft>
                <a:defRPr/>
              </a:pPr>
              <a:t>54</a:t>
            </a:fld>
            <a:endParaRPr lang="ko-KR" altLang="en-US" smtClean="0"/>
          </a:p>
        </p:txBody>
      </p:sp>
    </p:spTree>
  </p:cSld>
  <p:clrMapOvr>
    <a:masterClrMapping/>
  </p:clrMapOvr>
</p:notes>
</file>

<file path=ppt/notesSlides/notesSlide5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슬라이드 이미지 개체 틀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6323" name="슬라이드 노트 개체 틀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ko-KR" altLang="en-US" dirty="0" smtClean="0"/>
          </a:p>
        </p:txBody>
      </p:sp>
      <p:sp>
        <p:nvSpPr>
          <p:cNvPr id="56324" name="슬라이드 번호 개체 틀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defTabSz="1035050" fontAlgn="base">
              <a:spcBef>
                <a:spcPct val="0"/>
              </a:spcBef>
              <a:spcAft>
                <a:spcPct val="0"/>
              </a:spcAft>
              <a:defRPr/>
            </a:pPr>
            <a:fld id="{F7E4D00F-D0E7-4031-8D81-05B20C6CBB41}" type="slidenum">
              <a:rPr lang="ko-KR" altLang="en-US" smtClean="0"/>
              <a:pPr defTabSz="1035050" fontAlgn="base">
                <a:spcBef>
                  <a:spcPct val="0"/>
                </a:spcBef>
                <a:spcAft>
                  <a:spcPct val="0"/>
                </a:spcAft>
                <a:defRPr/>
              </a:pPr>
              <a:t>55</a:t>
            </a:fld>
            <a:endParaRPr lang="ko-KR" altLang="en-US" smtClean="0"/>
          </a:p>
        </p:txBody>
      </p:sp>
    </p:spTree>
  </p:cSld>
  <p:clrMapOvr>
    <a:masterClrMapping/>
  </p:clrMapOvr>
</p:notes>
</file>

<file path=ppt/notesSlides/notesSlide5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슬라이드 이미지 개체 틀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6323" name="슬라이드 노트 개체 틀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ko-KR" altLang="en-US" dirty="0" smtClean="0"/>
          </a:p>
        </p:txBody>
      </p:sp>
      <p:sp>
        <p:nvSpPr>
          <p:cNvPr id="56324" name="슬라이드 번호 개체 틀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defTabSz="1035050" fontAlgn="base">
              <a:spcBef>
                <a:spcPct val="0"/>
              </a:spcBef>
              <a:spcAft>
                <a:spcPct val="0"/>
              </a:spcAft>
              <a:defRPr/>
            </a:pPr>
            <a:fld id="{F7E4D00F-D0E7-4031-8D81-05B20C6CBB41}" type="slidenum">
              <a:rPr lang="ko-KR" altLang="en-US" smtClean="0"/>
              <a:pPr defTabSz="1035050" fontAlgn="base">
                <a:spcBef>
                  <a:spcPct val="0"/>
                </a:spcBef>
                <a:spcAft>
                  <a:spcPct val="0"/>
                </a:spcAft>
                <a:defRPr/>
              </a:pPr>
              <a:t>56</a:t>
            </a:fld>
            <a:endParaRPr lang="ko-KR" altLang="en-US" smtClean="0"/>
          </a:p>
        </p:txBody>
      </p:sp>
    </p:spTree>
  </p:cSld>
  <p:clrMapOvr>
    <a:masterClrMapping/>
  </p:clrMapOvr>
</p:notes>
</file>

<file path=ppt/notesSlides/notesSlide5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슬라이드 이미지 개체 틀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6323" name="슬라이드 노트 개체 틀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ko-KR" altLang="en-US" dirty="0" smtClean="0"/>
          </a:p>
        </p:txBody>
      </p:sp>
      <p:sp>
        <p:nvSpPr>
          <p:cNvPr id="56324" name="슬라이드 번호 개체 틀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defTabSz="1035050" fontAlgn="base">
              <a:spcBef>
                <a:spcPct val="0"/>
              </a:spcBef>
              <a:spcAft>
                <a:spcPct val="0"/>
              </a:spcAft>
              <a:defRPr/>
            </a:pPr>
            <a:fld id="{F7E4D00F-D0E7-4031-8D81-05B20C6CBB41}" type="slidenum">
              <a:rPr lang="ko-KR" altLang="en-US" smtClean="0"/>
              <a:pPr defTabSz="1035050" fontAlgn="base">
                <a:spcBef>
                  <a:spcPct val="0"/>
                </a:spcBef>
                <a:spcAft>
                  <a:spcPct val="0"/>
                </a:spcAft>
                <a:defRPr/>
              </a:pPr>
              <a:t>57</a:t>
            </a:fld>
            <a:endParaRPr lang="ko-KR" altLang="en-US" smtClean="0"/>
          </a:p>
        </p:txBody>
      </p:sp>
    </p:spTree>
  </p:cSld>
  <p:clrMapOvr>
    <a:masterClrMapping/>
  </p:clrMapOvr>
</p:notes>
</file>

<file path=ppt/notesSlides/notesSlide5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슬라이드 이미지 개체 틀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6323" name="슬라이드 노트 개체 틀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ko-KR" altLang="en-US" dirty="0" smtClean="0"/>
          </a:p>
        </p:txBody>
      </p:sp>
      <p:sp>
        <p:nvSpPr>
          <p:cNvPr id="56324" name="슬라이드 번호 개체 틀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defTabSz="1035050" fontAlgn="base">
              <a:spcBef>
                <a:spcPct val="0"/>
              </a:spcBef>
              <a:spcAft>
                <a:spcPct val="0"/>
              </a:spcAft>
              <a:defRPr/>
            </a:pPr>
            <a:fld id="{F7E4D00F-D0E7-4031-8D81-05B20C6CBB41}" type="slidenum">
              <a:rPr lang="ko-KR" altLang="en-US" smtClean="0"/>
              <a:pPr defTabSz="1035050" fontAlgn="base">
                <a:spcBef>
                  <a:spcPct val="0"/>
                </a:spcBef>
                <a:spcAft>
                  <a:spcPct val="0"/>
                </a:spcAft>
                <a:defRPr/>
              </a:pPr>
              <a:t>58</a:t>
            </a:fld>
            <a:endParaRPr lang="ko-KR" altLang="en-US" smtClean="0"/>
          </a:p>
        </p:txBody>
      </p:sp>
    </p:spTree>
  </p:cSld>
  <p:clrMapOvr>
    <a:masterClrMapping/>
  </p:clrMapOvr>
</p:notes>
</file>

<file path=ppt/notesSlides/notesSlide5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슬라이드 이미지 개체 틀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6323" name="슬라이드 노트 개체 틀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ko-KR" altLang="en-US" dirty="0" smtClean="0"/>
          </a:p>
        </p:txBody>
      </p:sp>
      <p:sp>
        <p:nvSpPr>
          <p:cNvPr id="56324" name="슬라이드 번호 개체 틀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defTabSz="1035050" fontAlgn="base">
              <a:spcBef>
                <a:spcPct val="0"/>
              </a:spcBef>
              <a:spcAft>
                <a:spcPct val="0"/>
              </a:spcAft>
              <a:defRPr/>
            </a:pPr>
            <a:fld id="{F7E4D00F-D0E7-4031-8D81-05B20C6CBB41}" type="slidenum">
              <a:rPr lang="ko-KR" altLang="en-US" smtClean="0"/>
              <a:pPr defTabSz="1035050" fontAlgn="base">
                <a:spcBef>
                  <a:spcPct val="0"/>
                </a:spcBef>
                <a:spcAft>
                  <a:spcPct val="0"/>
                </a:spcAft>
                <a:defRPr/>
              </a:pPr>
              <a:t>59</a:t>
            </a:fld>
            <a:endParaRPr lang="ko-KR" altLang="en-US" smtClean="0"/>
          </a:p>
        </p:txBody>
      </p:sp>
    </p:spTree>
  </p:cSld>
  <p:clrMapOvr>
    <a:masterClrMapping/>
  </p:clrMapOvr>
</p:notes>
</file>

<file path=ppt/notesSlides/notesSlide6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슬라이드 이미지 개체 틀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6323" name="슬라이드 노트 개체 틀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ko-KR" altLang="en-US" dirty="0" smtClean="0"/>
          </a:p>
        </p:txBody>
      </p:sp>
      <p:sp>
        <p:nvSpPr>
          <p:cNvPr id="56324" name="슬라이드 번호 개체 틀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defTabSz="1035050" fontAlgn="base">
              <a:spcBef>
                <a:spcPct val="0"/>
              </a:spcBef>
              <a:spcAft>
                <a:spcPct val="0"/>
              </a:spcAft>
              <a:defRPr/>
            </a:pPr>
            <a:fld id="{F7E4D00F-D0E7-4031-8D81-05B20C6CBB41}" type="slidenum">
              <a:rPr lang="ko-KR" altLang="en-US" smtClean="0"/>
              <a:pPr defTabSz="1035050" fontAlgn="base">
                <a:spcBef>
                  <a:spcPct val="0"/>
                </a:spcBef>
                <a:spcAft>
                  <a:spcPct val="0"/>
                </a:spcAft>
                <a:defRPr/>
              </a:pPr>
              <a:t>60</a:t>
            </a:fld>
            <a:endParaRPr lang="ko-KR" altLang="en-US" smtClean="0"/>
          </a:p>
        </p:txBody>
      </p:sp>
    </p:spTree>
  </p:cSld>
  <p:clrMapOvr>
    <a:masterClrMapping/>
  </p:clrMapOvr>
</p:notes>
</file>

<file path=ppt/notesSlides/notesSlide6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슬라이드 이미지 개체 틀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6323" name="슬라이드 노트 개체 틀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ko-KR" altLang="en-US" dirty="0" smtClean="0"/>
          </a:p>
        </p:txBody>
      </p:sp>
      <p:sp>
        <p:nvSpPr>
          <p:cNvPr id="56324" name="슬라이드 번호 개체 틀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defTabSz="1035050" fontAlgn="base">
              <a:spcBef>
                <a:spcPct val="0"/>
              </a:spcBef>
              <a:spcAft>
                <a:spcPct val="0"/>
              </a:spcAft>
              <a:defRPr/>
            </a:pPr>
            <a:fld id="{F7E4D00F-D0E7-4031-8D81-05B20C6CBB41}" type="slidenum">
              <a:rPr lang="ko-KR" altLang="en-US" smtClean="0"/>
              <a:pPr defTabSz="1035050" fontAlgn="base">
                <a:spcBef>
                  <a:spcPct val="0"/>
                </a:spcBef>
                <a:spcAft>
                  <a:spcPct val="0"/>
                </a:spcAft>
                <a:defRPr/>
              </a:pPr>
              <a:t>61</a:t>
            </a:fld>
            <a:endParaRPr lang="ko-KR" altLang="en-US" smtClean="0"/>
          </a:p>
        </p:txBody>
      </p:sp>
    </p:spTree>
  </p:cSld>
  <p:clrMapOvr>
    <a:masterClrMapping/>
  </p:clrMapOvr>
</p:notes>
</file>

<file path=ppt/notesSlides/notesSlide6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슬라이드 이미지 개체 틀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6323" name="슬라이드 노트 개체 틀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ko-KR" altLang="en-US" dirty="0" smtClean="0"/>
          </a:p>
        </p:txBody>
      </p:sp>
      <p:sp>
        <p:nvSpPr>
          <p:cNvPr id="56324" name="슬라이드 번호 개체 틀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defTabSz="1035050" fontAlgn="base">
              <a:spcBef>
                <a:spcPct val="0"/>
              </a:spcBef>
              <a:spcAft>
                <a:spcPct val="0"/>
              </a:spcAft>
              <a:defRPr/>
            </a:pPr>
            <a:fld id="{F7E4D00F-D0E7-4031-8D81-05B20C6CBB41}" type="slidenum">
              <a:rPr lang="ko-KR" altLang="en-US" smtClean="0"/>
              <a:pPr defTabSz="1035050" fontAlgn="base">
                <a:spcBef>
                  <a:spcPct val="0"/>
                </a:spcBef>
                <a:spcAft>
                  <a:spcPct val="0"/>
                </a:spcAft>
                <a:defRPr/>
              </a:pPr>
              <a:t>62</a:t>
            </a:fld>
            <a:endParaRPr lang="ko-KR" altLang="en-US" smtClean="0"/>
          </a:p>
        </p:txBody>
      </p:sp>
    </p:spTree>
  </p:cSld>
  <p:clrMapOvr>
    <a:masterClrMapping/>
  </p:clrMapOvr>
</p:notes>
</file>

<file path=ppt/notesSlides/notesSlide6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슬라이드 이미지 개체 틀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6323" name="슬라이드 노트 개체 틀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ko-KR" altLang="en-US" dirty="0" smtClean="0"/>
          </a:p>
        </p:txBody>
      </p:sp>
      <p:sp>
        <p:nvSpPr>
          <p:cNvPr id="56324" name="슬라이드 번호 개체 틀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defTabSz="1035050" fontAlgn="base">
              <a:spcBef>
                <a:spcPct val="0"/>
              </a:spcBef>
              <a:spcAft>
                <a:spcPct val="0"/>
              </a:spcAft>
              <a:defRPr/>
            </a:pPr>
            <a:fld id="{F7E4D00F-D0E7-4031-8D81-05B20C6CBB41}" type="slidenum">
              <a:rPr lang="ko-KR" altLang="en-US" smtClean="0"/>
              <a:pPr defTabSz="1035050" fontAlgn="base">
                <a:spcBef>
                  <a:spcPct val="0"/>
                </a:spcBef>
                <a:spcAft>
                  <a:spcPct val="0"/>
                </a:spcAft>
                <a:defRPr/>
              </a:pPr>
              <a:t>63</a:t>
            </a:fld>
            <a:endParaRPr lang="ko-KR" altLang="en-US" smtClean="0"/>
          </a:p>
        </p:txBody>
      </p:sp>
    </p:spTree>
  </p:cSld>
  <p:clrMapOvr>
    <a:masterClrMapping/>
  </p:clrMapOvr>
</p:notes>
</file>

<file path=ppt/notesSlides/notesSlide6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슬라이드 이미지 개체 틀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6323" name="슬라이드 노트 개체 틀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ko-KR" altLang="en-US" dirty="0" smtClean="0"/>
          </a:p>
        </p:txBody>
      </p:sp>
      <p:sp>
        <p:nvSpPr>
          <p:cNvPr id="56324" name="슬라이드 번호 개체 틀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defTabSz="1035050" fontAlgn="base">
              <a:spcBef>
                <a:spcPct val="0"/>
              </a:spcBef>
              <a:spcAft>
                <a:spcPct val="0"/>
              </a:spcAft>
              <a:defRPr/>
            </a:pPr>
            <a:fld id="{F7E4D00F-D0E7-4031-8D81-05B20C6CBB41}" type="slidenum">
              <a:rPr lang="ko-KR" altLang="en-US" smtClean="0"/>
              <a:pPr defTabSz="1035050" fontAlgn="base">
                <a:spcBef>
                  <a:spcPct val="0"/>
                </a:spcBef>
                <a:spcAft>
                  <a:spcPct val="0"/>
                </a:spcAft>
                <a:defRPr/>
              </a:pPr>
              <a:t>64</a:t>
            </a:fld>
            <a:endParaRPr lang="ko-KR" altLang="en-US" smtClean="0"/>
          </a:p>
        </p:txBody>
      </p:sp>
    </p:spTree>
  </p:cSld>
  <p:clrMapOvr>
    <a:masterClrMapping/>
  </p:clrMapOvr>
</p:notes>
</file>

<file path=ppt/notesSlides/notesSlide6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슬라이드 이미지 개체 틀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6323" name="슬라이드 노트 개체 틀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ko-KR" altLang="en-US" dirty="0" smtClean="0"/>
          </a:p>
        </p:txBody>
      </p:sp>
      <p:sp>
        <p:nvSpPr>
          <p:cNvPr id="56324" name="슬라이드 번호 개체 틀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defTabSz="1035050" fontAlgn="base">
              <a:spcBef>
                <a:spcPct val="0"/>
              </a:spcBef>
              <a:spcAft>
                <a:spcPct val="0"/>
              </a:spcAft>
              <a:defRPr/>
            </a:pPr>
            <a:fld id="{F7E4D00F-D0E7-4031-8D81-05B20C6CBB41}" type="slidenum">
              <a:rPr lang="ko-KR" altLang="en-US" smtClean="0"/>
              <a:pPr defTabSz="1035050" fontAlgn="base">
                <a:spcBef>
                  <a:spcPct val="0"/>
                </a:spcBef>
                <a:spcAft>
                  <a:spcPct val="0"/>
                </a:spcAft>
                <a:defRPr/>
              </a:pPr>
              <a:t>65</a:t>
            </a:fld>
            <a:endParaRPr lang="ko-KR" altLang="en-US" smtClean="0"/>
          </a:p>
        </p:txBody>
      </p:sp>
    </p:spTree>
  </p:cSld>
  <p:clrMapOvr>
    <a:masterClrMapping/>
  </p:clrMapOvr>
</p:notes>
</file>

<file path=ppt/notesSlides/notesSlide6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슬라이드 이미지 개체 틀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6323" name="슬라이드 노트 개체 틀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ko-KR" altLang="en-US" dirty="0" smtClean="0"/>
          </a:p>
        </p:txBody>
      </p:sp>
      <p:sp>
        <p:nvSpPr>
          <p:cNvPr id="56324" name="슬라이드 번호 개체 틀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defTabSz="1035050" fontAlgn="base">
              <a:spcBef>
                <a:spcPct val="0"/>
              </a:spcBef>
              <a:spcAft>
                <a:spcPct val="0"/>
              </a:spcAft>
              <a:defRPr/>
            </a:pPr>
            <a:fld id="{F7E4D00F-D0E7-4031-8D81-05B20C6CBB41}" type="slidenum">
              <a:rPr lang="ko-KR" altLang="en-US" smtClean="0"/>
              <a:pPr defTabSz="1035050" fontAlgn="base">
                <a:spcBef>
                  <a:spcPct val="0"/>
                </a:spcBef>
                <a:spcAft>
                  <a:spcPct val="0"/>
                </a:spcAft>
                <a:defRPr/>
              </a:pPr>
              <a:t>66</a:t>
            </a:fld>
            <a:endParaRPr lang="ko-KR" altLang="en-US" smtClean="0"/>
          </a:p>
        </p:txBody>
      </p:sp>
    </p:spTree>
  </p:cSld>
  <p:clrMapOvr>
    <a:masterClrMapping/>
  </p:clrMapOvr>
</p:notes>
</file>

<file path=ppt/notesSlides/notesSlide6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슬라이드 이미지 개체 틀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6323" name="슬라이드 노트 개체 틀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ko-KR" altLang="en-US" dirty="0" smtClean="0"/>
          </a:p>
        </p:txBody>
      </p:sp>
      <p:sp>
        <p:nvSpPr>
          <p:cNvPr id="56324" name="슬라이드 번호 개체 틀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defTabSz="1035050" fontAlgn="base">
              <a:spcBef>
                <a:spcPct val="0"/>
              </a:spcBef>
              <a:spcAft>
                <a:spcPct val="0"/>
              </a:spcAft>
              <a:defRPr/>
            </a:pPr>
            <a:fld id="{F7E4D00F-D0E7-4031-8D81-05B20C6CBB41}" type="slidenum">
              <a:rPr lang="ko-KR" altLang="en-US" smtClean="0"/>
              <a:pPr defTabSz="1035050" fontAlgn="base">
                <a:spcBef>
                  <a:spcPct val="0"/>
                </a:spcBef>
                <a:spcAft>
                  <a:spcPct val="0"/>
                </a:spcAft>
                <a:defRPr/>
              </a:pPr>
              <a:t>67</a:t>
            </a:fld>
            <a:endParaRPr lang="ko-KR" altLang="en-US" smtClean="0"/>
          </a:p>
        </p:txBody>
      </p:sp>
    </p:spTree>
  </p:cSld>
  <p:clrMapOvr>
    <a:masterClrMapping/>
  </p:clrMapOvr>
</p:notes>
</file>

<file path=ppt/notesSlides/notesSlide6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슬라이드 이미지 개체 틀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6323" name="슬라이드 노트 개체 틀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ko-KR" altLang="en-US" dirty="0" smtClean="0"/>
          </a:p>
        </p:txBody>
      </p:sp>
      <p:sp>
        <p:nvSpPr>
          <p:cNvPr id="56324" name="슬라이드 번호 개체 틀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defTabSz="1035050" fontAlgn="base">
              <a:spcBef>
                <a:spcPct val="0"/>
              </a:spcBef>
              <a:spcAft>
                <a:spcPct val="0"/>
              </a:spcAft>
              <a:defRPr/>
            </a:pPr>
            <a:fld id="{F7E4D00F-D0E7-4031-8D81-05B20C6CBB41}" type="slidenum">
              <a:rPr lang="ko-KR" altLang="en-US" smtClean="0"/>
              <a:pPr defTabSz="1035050" fontAlgn="base">
                <a:spcBef>
                  <a:spcPct val="0"/>
                </a:spcBef>
                <a:spcAft>
                  <a:spcPct val="0"/>
                </a:spcAft>
                <a:defRPr/>
              </a:pPr>
              <a:t>68</a:t>
            </a:fld>
            <a:endParaRPr lang="ko-KR" altLang="en-US" smtClean="0"/>
          </a:p>
        </p:txBody>
      </p:sp>
    </p:spTree>
  </p:cSld>
  <p:clrMapOvr>
    <a:masterClrMapping/>
  </p:clrMapOvr>
</p:notes>
</file>

<file path=ppt/notesSlides/notesSlide6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슬라이드 이미지 개체 틀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4275" name="슬라이드 노트 개체 틀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ko-KR" altLang="en-US" smtClean="0"/>
          </a:p>
        </p:txBody>
      </p:sp>
      <p:sp>
        <p:nvSpPr>
          <p:cNvPr id="54276" name="슬라이드 번호 개체 틀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defTabSz="1035050" fontAlgn="base">
              <a:spcBef>
                <a:spcPct val="0"/>
              </a:spcBef>
              <a:spcAft>
                <a:spcPct val="0"/>
              </a:spcAft>
              <a:defRPr/>
            </a:pPr>
            <a:fld id="{A67D1EA6-238F-404C-B52C-954E2D69A91D}" type="slidenum">
              <a:rPr lang="ko-KR" altLang="en-US" smtClean="0"/>
              <a:pPr defTabSz="1035050" fontAlgn="base">
                <a:spcBef>
                  <a:spcPct val="0"/>
                </a:spcBef>
                <a:spcAft>
                  <a:spcPct val="0"/>
                </a:spcAft>
                <a:defRPr/>
              </a:pPr>
              <a:t>69</a:t>
            </a:fld>
            <a:endParaRPr lang="ko-KR" altLang="en-US" smtClean="0"/>
          </a:p>
        </p:txBody>
      </p:sp>
    </p:spTree>
  </p:cSld>
  <p:clrMapOvr>
    <a:masterClrMapping/>
  </p:clrMapOvr>
</p:notes>
</file>

<file path=ppt/notesSlides/notesSlide7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슬라이드 이미지 개체 틀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6323" name="슬라이드 노트 개체 틀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ko-KR" altLang="en-US" dirty="0" smtClean="0"/>
          </a:p>
        </p:txBody>
      </p:sp>
      <p:sp>
        <p:nvSpPr>
          <p:cNvPr id="56324" name="슬라이드 번호 개체 틀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defTabSz="1035050" fontAlgn="base">
              <a:spcBef>
                <a:spcPct val="0"/>
              </a:spcBef>
              <a:spcAft>
                <a:spcPct val="0"/>
              </a:spcAft>
              <a:defRPr/>
            </a:pPr>
            <a:fld id="{F7E4D00F-D0E7-4031-8D81-05B20C6CBB41}" type="slidenum">
              <a:rPr lang="ko-KR" altLang="en-US" smtClean="0"/>
              <a:pPr defTabSz="1035050" fontAlgn="base">
                <a:spcBef>
                  <a:spcPct val="0"/>
                </a:spcBef>
                <a:spcAft>
                  <a:spcPct val="0"/>
                </a:spcAft>
                <a:defRPr/>
              </a:pPr>
              <a:t>70</a:t>
            </a:fld>
            <a:endParaRPr lang="ko-KR" altLang="en-US" smtClean="0"/>
          </a:p>
        </p:txBody>
      </p:sp>
    </p:spTree>
  </p:cSld>
  <p:clrMapOvr>
    <a:masterClrMapping/>
  </p:clrMapOvr>
</p:notes>
</file>

<file path=ppt/notesSlides/notesSlide7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슬라이드 이미지 개체 틀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6323" name="슬라이드 노트 개체 틀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ko-KR" altLang="en-US" dirty="0" smtClean="0"/>
          </a:p>
        </p:txBody>
      </p:sp>
      <p:sp>
        <p:nvSpPr>
          <p:cNvPr id="56324" name="슬라이드 번호 개체 틀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defTabSz="1035050" fontAlgn="base">
              <a:spcBef>
                <a:spcPct val="0"/>
              </a:spcBef>
              <a:spcAft>
                <a:spcPct val="0"/>
              </a:spcAft>
              <a:defRPr/>
            </a:pPr>
            <a:fld id="{F7E4D00F-D0E7-4031-8D81-05B20C6CBB41}" type="slidenum">
              <a:rPr lang="ko-KR" altLang="en-US" smtClean="0"/>
              <a:pPr defTabSz="1035050" fontAlgn="base">
                <a:spcBef>
                  <a:spcPct val="0"/>
                </a:spcBef>
                <a:spcAft>
                  <a:spcPct val="0"/>
                </a:spcAft>
                <a:defRPr/>
              </a:pPr>
              <a:t>71</a:t>
            </a:fld>
            <a:endParaRPr lang="ko-KR" altLang="en-US" smtClean="0"/>
          </a:p>
        </p:txBody>
      </p:sp>
    </p:spTree>
  </p:cSld>
  <p:clrMapOvr>
    <a:masterClrMapping/>
  </p:clrMapOvr>
</p:notes>
</file>

<file path=ppt/notesSlides/notesSlide7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슬라이드 이미지 개체 틀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4275" name="슬라이드 노트 개체 틀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ko-KR" altLang="en-US" smtClean="0"/>
          </a:p>
        </p:txBody>
      </p:sp>
      <p:sp>
        <p:nvSpPr>
          <p:cNvPr id="54276" name="슬라이드 번호 개체 틀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defTabSz="1035050" fontAlgn="base">
              <a:spcBef>
                <a:spcPct val="0"/>
              </a:spcBef>
              <a:spcAft>
                <a:spcPct val="0"/>
              </a:spcAft>
              <a:defRPr/>
            </a:pPr>
            <a:fld id="{A67D1EA6-238F-404C-B52C-954E2D69A91D}" type="slidenum">
              <a:rPr lang="ko-KR" altLang="en-US" smtClean="0"/>
              <a:pPr defTabSz="1035050" fontAlgn="base">
                <a:spcBef>
                  <a:spcPct val="0"/>
                </a:spcBef>
                <a:spcAft>
                  <a:spcPct val="0"/>
                </a:spcAft>
                <a:defRPr/>
              </a:pPr>
              <a:t>72</a:t>
            </a:fld>
            <a:endParaRPr lang="ko-KR" altLang="en-US" smtClean="0"/>
          </a:p>
        </p:txBody>
      </p:sp>
    </p:spTree>
  </p:cSld>
  <p:clrMapOvr>
    <a:masterClrMapping/>
  </p:clrMapOvr>
</p:notes>
</file>

<file path=ppt/notesSlides/notesSlide7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슬라이드 이미지 개체 틀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6323" name="슬라이드 노트 개체 틀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ko-KR" altLang="en-US" dirty="0" smtClean="0"/>
          </a:p>
        </p:txBody>
      </p:sp>
      <p:sp>
        <p:nvSpPr>
          <p:cNvPr id="56324" name="슬라이드 번호 개체 틀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defTabSz="1035050" fontAlgn="base">
              <a:spcBef>
                <a:spcPct val="0"/>
              </a:spcBef>
              <a:spcAft>
                <a:spcPct val="0"/>
              </a:spcAft>
              <a:defRPr/>
            </a:pPr>
            <a:fld id="{F7E4D00F-D0E7-4031-8D81-05B20C6CBB41}" type="slidenum">
              <a:rPr lang="ko-KR" altLang="en-US" smtClean="0"/>
              <a:pPr defTabSz="1035050" fontAlgn="base">
                <a:spcBef>
                  <a:spcPct val="0"/>
                </a:spcBef>
                <a:spcAft>
                  <a:spcPct val="0"/>
                </a:spcAft>
                <a:defRPr/>
              </a:pPr>
              <a:t>73</a:t>
            </a:fld>
            <a:endParaRPr lang="ko-KR" altLang="en-US" smtClean="0"/>
          </a:p>
        </p:txBody>
      </p:sp>
    </p:spTree>
  </p:cSld>
  <p:clrMapOvr>
    <a:masterClrMapping/>
  </p:clrMapOvr>
</p:notes>
</file>

<file path=ppt/notesSlides/notesSlide7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슬라이드 이미지 개체 틀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6323" name="슬라이드 노트 개체 틀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ko-KR" altLang="en-US" dirty="0" smtClean="0"/>
          </a:p>
        </p:txBody>
      </p:sp>
      <p:sp>
        <p:nvSpPr>
          <p:cNvPr id="56324" name="슬라이드 번호 개체 틀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defTabSz="1035050" fontAlgn="base">
              <a:spcBef>
                <a:spcPct val="0"/>
              </a:spcBef>
              <a:spcAft>
                <a:spcPct val="0"/>
              </a:spcAft>
              <a:defRPr/>
            </a:pPr>
            <a:fld id="{F7E4D00F-D0E7-4031-8D81-05B20C6CBB41}" type="slidenum">
              <a:rPr lang="ko-KR" altLang="en-US" smtClean="0"/>
              <a:pPr defTabSz="1035050" fontAlgn="base">
                <a:spcBef>
                  <a:spcPct val="0"/>
                </a:spcBef>
                <a:spcAft>
                  <a:spcPct val="0"/>
                </a:spcAft>
                <a:defRPr/>
              </a:pPr>
              <a:t>74</a:t>
            </a:fld>
            <a:endParaRPr lang="ko-KR" altLang="en-US" smtClean="0"/>
          </a:p>
        </p:txBody>
      </p:sp>
    </p:spTree>
  </p:cSld>
  <p:clrMapOvr>
    <a:masterClrMapping/>
  </p:clrMapOvr>
</p:notes>
</file>

<file path=ppt/notesSlides/notesSlide7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슬라이드 이미지 개체 틀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6323" name="슬라이드 노트 개체 틀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ko-KR" altLang="en-US" dirty="0" smtClean="0"/>
          </a:p>
        </p:txBody>
      </p:sp>
      <p:sp>
        <p:nvSpPr>
          <p:cNvPr id="56324" name="슬라이드 번호 개체 틀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defTabSz="1035050" fontAlgn="base">
              <a:spcBef>
                <a:spcPct val="0"/>
              </a:spcBef>
              <a:spcAft>
                <a:spcPct val="0"/>
              </a:spcAft>
              <a:defRPr/>
            </a:pPr>
            <a:fld id="{F7E4D00F-D0E7-4031-8D81-05B20C6CBB41}" type="slidenum">
              <a:rPr lang="ko-KR" altLang="en-US" smtClean="0"/>
              <a:pPr defTabSz="1035050" fontAlgn="base">
                <a:spcBef>
                  <a:spcPct val="0"/>
                </a:spcBef>
                <a:spcAft>
                  <a:spcPct val="0"/>
                </a:spcAft>
                <a:defRPr/>
              </a:pPr>
              <a:t>75</a:t>
            </a:fld>
            <a:endParaRPr lang="ko-KR" altLang="en-US" smtClean="0"/>
          </a:p>
        </p:txBody>
      </p:sp>
    </p:spTree>
  </p:cSld>
  <p:clrMapOvr>
    <a:masterClrMapping/>
  </p:clrMapOvr>
</p:notes>
</file>

<file path=ppt/notesSlides/notesSlide7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슬라이드 이미지 개체 틀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6323" name="슬라이드 노트 개체 틀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ko-KR" altLang="en-US" dirty="0" smtClean="0"/>
          </a:p>
        </p:txBody>
      </p:sp>
      <p:sp>
        <p:nvSpPr>
          <p:cNvPr id="56324" name="슬라이드 번호 개체 틀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defTabSz="1035050" fontAlgn="base">
              <a:spcBef>
                <a:spcPct val="0"/>
              </a:spcBef>
              <a:spcAft>
                <a:spcPct val="0"/>
              </a:spcAft>
              <a:defRPr/>
            </a:pPr>
            <a:fld id="{F7E4D00F-D0E7-4031-8D81-05B20C6CBB41}" type="slidenum">
              <a:rPr lang="ko-KR" altLang="en-US" smtClean="0"/>
              <a:pPr defTabSz="1035050" fontAlgn="base">
                <a:spcBef>
                  <a:spcPct val="0"/>
                </a:spcBef>
                <a:spcAft>
                  <a:spcPct val="0"/>
                </a:spcAft>
                <a:defRPr/>
              </a:pPr>
              <a:t>76</a:t>
            </a:fld>
            <a:endParaRPr lang="ko-KR" altLang="en-US" smtClean="0"/>
          </a:p>
        </p:txBody>
      </p:sp>
    </p:spTree>
  </p:cSld>
  <p:clrMapOvr>
    <a:masterClrMapping/>
  </p:clrMapOvr>
</p:notes>
</file>

<file path=ppt/notesSlides/notesSlide7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슬라이드 이미지 개체 틀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6323" name="슬라이드 노트 개체 틀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ko-KR" altLang="en-US" dirty="0" smtClean="0"/>
          </a:p>
        </p:txBody>
      </p:sp>
      <p:sp>
        <p:nvSpPr>
          <p:cNvPr id="56324" name="슬라이드 번호 개체 틀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defTabSz="1035050" fontAlgn="base">
              <a:spcBef>
                <a:spcPct val="0"/>
              </a:spcBef>
              <a:spcAft>
                <a:spcPct val="0"/>
              </a:spcAft>
              <a:defRPr/>
            </a:pPr>
            <a:fld id="{F7E4D00F-D0E7-4031-8D81-05B20C6CBB41}" type="slidenum">
              <a:rPr lang="ko-KR" altLang="en-US" smtClean="0"/>
              <a:pPr defTabSz="1035050" fontAlgn="base">
                <a:spcBef>
                  <a:spcPct val="0"/>
                </a:spcBef>
                <a:spcAft>
                  <a:spcPct val="0"/>
                </a:spcAft>
                <a:defRPr/>
              </a:pPr>
              <a:t>77</a:t>
            </a:fld>
            <a:endParaRPr lang="ko-KR" altLang="en-US" smtClean="0"/>
          </a:p>
        </p:txBody>
      </p:sp>
    </p:spTree>
  </p:cSld>
  <p:clrMapOvr>
    <a:masterClrMapping/>
  </p:clrMapOvr>
</p:notes>
</file>

<file path=ppt/notesSlides/notesSlide7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슬라이드 이미지 개체 틀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6323" name="슬라이드 노트 개체 틀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ko-KR" altLang="en-US" dirty="0" smtClean="0"/>
          </a:p>
        </p:txBody>
      </p:sp>
      <p:sp>
        <p:nvSpPr>
          <p:cNvPr id="56324" name="슬라이드 번호 개체 틀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defTabSz="1035050" fontAlgn="base">
              <a:spcBef>
                <a:spcPct val="0"/>
              </a:spcBef>
              <a:spcAft>
                <a:spcPct val="0"/>
              </a:spcAft>
              <a:defRPr/>
            </a:pPr>
            <a:fld id="{F7E4D00F-D0E7-4031-8D81-05B20C6CBB41}" type="slidenum">
              <a:rPr lang="ko-KR" altLang="en-US" smtClean="0"/>
              <a:pPr defTabSz="1035050" fontAlgn="base">
                <a:spcBef>
                  <a:spcPct val="0"/>
                </a:spcBef>
                <a:spcAft>
                  <a:spcPct val="0"/>
                </a:spcAft>
                <a:defRPr/>
              </a:pPr>
              <a:t>78</a:t>
            </a:fld>
            <a:endParaRPr lang="ko-KR" altLang="en-US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smtClean="0"/>
              <a:t>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820E11-708A-4999-93C0-36C9B0FE77DF}" type="datetimeFigureOut">
              <a:rPr lang="ko-KR" altLang="en-US" smtClean="0"/>
              <a:pPr/>
              <a:t>2017-04-26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2719B0-EF7F-4B8E-9DF8-9129D9767A38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820E11-708A-4999-93C0-36C9B0FE77DF}" type="datetimeFigureOut">
              <a:rPr lang="ko-KR" altLang="en-US" smtClean="0"/>
              <a:pPr/>
              <a:t>2017-04-26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2719B0-EF7F-4B8E-9DF8-9129D9767A38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820E11-708A-4999-93C0-36C9B0FE77DF}" type="datetimeFigureOut">
              <a:rPr lang="ko-KR" altLang="en-US" smtClean="0"/>
              <a:pPr/>
              <a:t>2017-04-26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2719B0-EF7F-4B8E-9DF8-9129D9767A38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820E11-708A-4999-93C0-36C9B0FE77DF}" type="datetimeFigureOut">
              <a:rPr lang="ko-KR" altLang="en-US" smtClean="0"/>
              <a:pPr/>
              <a:t>2017-04-26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2719B0-EF7F-4B8E-9DF8-9129D9767A38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820E11-708A-4999-93C0-36C9B0FE77DF}" type="datetimeFigureOut">
              <a:rPr lang="ko-KR" altLang="en-US" smtClean="0"/>
              <a:pPr/>
              <a:t>2017-04-26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2719B0-EF7F-4B8E-9DF8-9129D9767A38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820E11-708A-4999-93C0-36C9B0FE77DF}" type="datetimeFigureOut">
              <a:rPr lang="ko-KR" altLang="en-US" smtClean="0"/>
              <a:pPr/>
              <a:t>2017-04-26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2719B0-EF7F-4B8E-9DF8-9129D9767A38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820E11-708A-4999-93C0-36C9B0FE77DF}" type="datetimeFigureOut">
              <a:rPr lang="ko-KR" altLang="en-US" smtClean="0"/>
              <a:pPr/>
              <a:t>2017-04-26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2719B0-EF7F-4B8E-9DF8-9129D9767A38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820E11-708A-4999-93C0-36C9B0FE77DF}" type="datetimeFigureOut">
              <a:rPr lang="ko-KR" altLang="en-US" smtClean="0"/>
              <a:pPr/>
              <a:t>2017-04-26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2719B0-EF7F-4B8E-9DF8-9129D9767A38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820E11-708A-4999-93C0-36C9B0FE77DF}" type="datetimeFigureOut">
              <a:rPr lang="ko-KR" altLang="en-US" smtClean="0"/>
              <a:pPr/>
              <a:t>2017-04-26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2719B0-EF7F-4B8E-9DF8-9129D9767A38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820E11-708A-4999-93C0-36C9B0FE77DF}" type="datetimeFigureOut">
              <a:rPr lang="ko-KR" altLang="en-US" smtClean="0"/>
              <a:pPr/>
              <a:t>2017-04-26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2719B0-EF7F-4B8E-9DF8-9129D9767A38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820E11-708A-4999-93C0-36C9B0FE77DF}" type="datetimeFigureOut">
              <a:rPr lang="ko-KR" altLang="en-US" smtClean="0"/>
              <a:pPr/>
              <a:t>2017-04-26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2719B0-EF7F-4B8E-9DF8-9129D9767A38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번호 개체 틀 5"/>
          <p:cNvSpPr>
            <a:spLocks noGrp="1"/>
          </p:cNvSpPr>
          <p:nvPr>
            <p:ph type="sldNum" sz="quarter" idx="10"/>
          </p:nvPr>
        </p:nvSpPr>
        <p:spPr>
          <a:xfrm>
            <a:off x="6553028" y="6356844"/>
            <a:ext cx="2133513" cy="363968"/>
          </a:xfrm>
          <a:prstGeom prst="rect">
            <a:avLst/>
          </a:prstGeom>
        </p:spPr>
        <p:txBody>
          <a:bodyPr vert="horz" lIns="76965" tIns="38483" rIns="76965" bIns="38483" rtlCol="0" anchor="ctr"/>
          <a:lstStyle>
            <a:lvl1pPr algn="r" defTabSz="872455" fontAlgn="auto">
              <a:spcBef>
                <a:spcPts val="0"/>
              </a:spcBef>
              <a:spcAft>
                <a:spcPts val="0"/>
              </a:spcAft>
              <a:defRPr kumimoji="0" sz="10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fld id="{AA3761FD-4649-4774-83E4-B56880107562}" type="slidenum">
              <a:rPr lang="ko-KR" altLang="en-US"/>
              <a:pPr>
                <a:defRPr/>
              </a:pPr>
              <a:t>‹#›</a:t>
            </a:fld>
            <a:endParaRPr lang="ko-KR" altLang="en-US" dirty="0"/>
          </a:p>
        </p:txBody>
      </p:sp>
    </p:spTree>
  </p:cSld>
  <p:clrMapOvr>
    <a:masterClrMapping/>
  </p:clrMapOvr>
  <p:transition spd="med">
    <p:fade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.사업의 배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 noChangeArrowheads="1"/>
          </p:cNvPicPr>
          <p:nvPr userDrawn="1"/>
        </p:nvPicPr>
        <p:blipFill>
          <a:blip r:embed="rId2"/>
          <a:srcRect/>
          <a:stretch>
            <a:fillRect/>
          </a:stretch>
        </p:blipFill>
        <p:spPr bwMode="auto">
          <a:xfrm>
            <a:off x="1293" y="0"/>
            <a:ext cx="9141415" cy="6853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그림 2" descr="사본 -20160425 정부상징-소속기관 병기형-한글.png"/>
          <p:cNvPicPr>
            <a:picLocks noChangeAspect="1"/>
          </p:cNvPicPr>
          <p:nvPr userDrawn="1"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6183" y="6522030"/>
            <a:ext cx="1163030" cy="3093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슬라이드 번호 개체 틀 5"/>
          <p:cNvSpPr>
            <a:spLocks noGrp="1"/>
          </p:cNvSpPr>
          <p:nvPr>
            <p:ph type="sldNum" sz="quarter" idx="10"/>
          </p:nvPr>
        </p:nvSpPr>
        <p:spPr>
          <a:xfrm>
            <a:off x="6553028" y="6356844"/>
            <a:ext cx="2133513" cy="363968"/>
          </a:xfrm>
          <a:prstGeom prst="rect">
            <a:avLst/>
          </a:prstGeom>
        </p:spPr>
        <p:txBody>
          <a:bodyPr vert="horz" lIns="76965" tIns="38483" rIns="76965" bIns="38483" rtlCol="0" anchor="ctr"/>
          <a:lstStyle>
            <a:lvl1pPr algn="r" defTabSz="872455" fontAlgn="auto">
              <a:spcBef>
                <a:spcPts val="0"/>
              </a:spcBef>
              <a:spcAft>
                <a:spcPts val="0"/>
              </a:spcAft>
              <a:defRPr kumimoji="0" sz="10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fld id="{EFF34018-66A7-48A2-8C9E-C30A4EB0967A}" type="slidenum">
              <a:rPr lang="ko-KR" altLang="en-US"/>
              <a:pPr>
                <a:defRPr/>
              </a:pPr>
              <a:t>‹#›</a:t>
            </a:fld>
            <a:endParaRPr lang="ko-KR" altLang="en-US" dirty="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0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 noChangeArrowheads="1"/>
          </p:cNvPicPr>
          <p:nvPr userDrawn="1"/>
        </p:nvPicPr>
        <p:blipFill>
          <a:blip r:embed="rId2"/>
          <a:srcRect/>
          <a:stretch>
            <a:fillRect/>
          </a:stretch>
        </p:blipFill>
        <p:spPr bwMode="auto">
          <a:xfrm>
            <a:off x="1293" y="1"/>
            <a:ext cx="9141415" cy="68621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그림 2" descr="사본 -20160425 정부상징-소속기관 병기형-한글.png"/>
          <p:cNvPicPr>
            <a:picLocks noChangeAspect="1"/>
          </p:cNvPicPr>
          <p:nvPr userDrawn="1"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6558427"/>
            <a:ext cx="1125555" cy="2995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슬라이드 번호 개체 틀 5"/>
          <p:cNvSpPr>
            <a:spLocks noGrp="1"/>
          </p:cNvSpPr>
          <p:nvPr>
            <p:ph type="sldNum" sz="quarter" idx="10"/>
          </p:nvPr>
        </p:nvSpPr>
        <p:spPr>
          <a:xfrm>
            <a:off x="6553028" y="6356844"/>
            <a:ext cx="2133513" cy="363968"/>
          </a:xfrm>
          <a:prstGeom prst="rect">
            <a:avLst/>
          </a:prstGeom>
        </p:spPr>
        <p:txBody>
          <a:bodyPr vert="horz" lIns="76965" tIns="38483" rIns="76965" bIns="38483" rtlCol="0" anchor="ctr"/>
          <a:lstStyle>
            <a:lvl1pPr algn="r" defTabSz="872455" fontAlgn="auto">
              <a:spcBef>
                <a:spcPts val="0"/>
              </a:spcBef>
              <a:spcAft>
                <a:spcPts val="0"/>
              </a:spcAft>
              <a:defRPr kumimoji="0" sz="10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fld id="{E46C74EE-781A-4D78-A868-F79739938DEE}" type="slidenum">
              <a:rPr lang="ko-KR" altLang="en-US"/>
              <a:pPr>
                <a:defRPr/>
              </a:pPr>
              <a:t>‹#›</a:t>
            </a:fld>
            <a:endParaRPr lang="ko-KR" alt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1_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/>
          <p:cNvPicPr>
            <a:picLocks noChangeAspect="1" noChangeArrowheads="1"/>
          </p:cNvPicPr>
          <p:nvPr userDrawn="1"/>
        </p:nvPicPr>
        <p:blipFill>
          <a:blip r:embed="rId2"/>
          <a:srcRect/>
          <a:stretch>
            <a:fillRect/>
          </a:stretch>
        </p:blipFill>
        <p:spPr bwMode="auto">
          <a:xfrm>
            <a:off x="711200" y="3336925"/>
            <a:ext cx="3963988" cy="35163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Rectangle 18" descr="Light horizontal"/>
          <p:cNvSpPr>
            <a:spLocks noChangeArrowheads="1"/>
          </p:cNvSpPr>
          <p:nvPr/>
        </p:nvSpPr>
        <p:spPr bwMode="gray">
          <a:xfrm>
            <a:off x="0" y="9525"/>
            <a:ext cx="1476375" cy="6848475"/>
          </a:xfrm>
          <a:prstGeom prst="rect">
            <a:avLst/>
          </a:prstGeom>
          <a:pattFill prst="ltHorz">
            <a:fgClr>
              <a:schemeClr val="bg2"/>
            </a:fgClr>
            <a:bgClr>
              <a:srgbClr val="FFFFFF"/>
            </a:bgClr>
          </a:pattFill>
          <a:ln>
            <a:noFill/>
          </a:ln>
          <a:effectLst/>
          <a:extLst/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defRPr/>
            </a:pPr>
            <a:endParaRPr lang="ko-KR" altLang="en-US" smtClean="0">
              <a:ea typeface="굴림" pitchFamily="50" charset="-127"/>
            </a:endParaRPr>
          </a:p>
        </p:txBody>
      </p:sp>
      <p:sp>
        <p:nvSpPr>
          <p:cNvPr id="4" name="Rectangle 19"/>
          <p:cNvSpPr>
            <a:spLocks noChangeArrowheads="1"/>
          </p:cNvSpPr>
          <p:nvPr/>
        </p:nvSpPr>
        <p:spPr bwMode="ltGray">
          <a:xfrm flipV="1">
            <a:off x="0" y="1268413"/>
            <a:ext cx="9144000" cy="1106487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  <a:extLst/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defRPr/>
            </a:pPr>
            <a:endParaRPr lang="ko-KR" altLang="en-US" smtClean="0">
              <a:ea typeface="굴림" pitchFamily="50" charset="-127"/>
            </a:endParaRPr>
          </a:p>
        </p:txBody>
      </p:sp>
      <p:sp>
        <p:nvSpPr>
          <p:cNvPr id="5" name="AutoShape 21"/>
          <p:cNvSpPr>
            <a:spLocks noChangeArrowheads="1"/>
          </p:cNvSpPr>
          <p:nvPr/>
        </p:nvSpPr>
        <p:spPr bwMode="ltGray">
          <a:xfrm>
            <a:off x="1474788" y="2157413"/>
            <a:ext cx="7129462" cy="504825"/>
          </a:xfrm>
          <a:prstGeom prst="roundRect">
            <a:avLst>
              <a:gd name="adj" fmla="val 16667"/>
            </a:avLst>
          </a:prstGeom>
          <a:solidFill>
            <a:schemeClr val="tx1"/>
          </a:solidFill>
          <a:ln w="38100" algn="ctr">
            <a:solidFill>
              <a:schemeClr val="bg1"/>
            </a:solidFill>
            <a:round/>
            <a:headEnd/>
            <a:tailEnd/>
          </a:ln>
          <a:effectLst/>
          <a:extLst/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defRPr/>
            </a:pPr>
            <a:endParaRPr lang="ko-KR" altLang="en-US" smtClean="0">
              <a:ea typeface="굴림" pitchFamily="50" charset="-127"/>
            </a:endParaRPr>
          </a:p>
        </p:txBody>
      </p:sp>
      <p:pic>
        <p:nvPicPr>
          <p:cNvPr id="6" name="Picture 14" descr="D:\윤-Work\9-컴퓨터-기타\01-기타-컴퓨터\02-그림 및 사진\02-농산물인증로고\1-한국-품관원\4-1-GAPK.jpg"/>
          <p:cNvPicPr>
            <a:picLocks noChangeAspect="1" noChangeArrowheads="1"/>
          </p:cNvPicPr>
          <p:nvPr userDrawn="1"/>
        </p:nvPicPr>
        <p:blipFill>
          <a:blip r:embed="rId3"/>
          <a:srcRect/>
          <a:stretch>
            <a:fillRect/>
          </a:stretch>
        </p:blipFill>
        <p:spPr bwMode="auto">
          <a:xfrm>
            <a:off x="369888" y="1476375"/>
            <a:ext cx="752475" cy="71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154735046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6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F820E11-708A-4999-93C0-36C9B0FE77DF}" type="datetimeFigureOut">
              <a:rPr lang="ko-KR" altLang="en-US" smtClean="0"/>
              <a:pPr/>
              <a:t>2017-04-26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B2719B0-EF7F-4B8E-9DF8-9129D9767A38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  <p:sldLayoutId id="2147483662" r:id="rId14"/>
    <p:sldLayoutId id="2147483663" r:id="rId15"/>
  </p:sldLayoutIdLst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9.png"/><Relationship Id="rId4" Type="http://schemas.openxmlformats.org/officeDocument/2006/relationships/image" Target="../media/image8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14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4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4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20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4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4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4.xml"/><Relationship Id="rId6" Type="http://schemas.openxmlformats.org/officeDocument/2006/relationships/image" Target="../media/image24.png"/><Relationship Id="rId5" Type="http://schemas.openxmlformats.org/officeDocument/2006/relationships/image" Target="../media/image23.png"/><Relationship Id="rId4" Type="http://schemas.openxmlformats.org/officeDocument/2006/relationships/image" Target="../media/image22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26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3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4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4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3.xml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32.jpeg"/><Relationship Id="rId3" Type="http://schemas.openxmlformats.org/officeDocument/2006/relationships/image" Target="../media/image27.jpeg"/><Relationship Id="rId7" Type="http://schemas.openxmlformats.org/officeDocument/2006/relationships/image" Target="../media/image31.png"/><Relationship Id="rId12" Type="http://schemas.openxmlformats.org/officeDocument/2006/relationships/image" Target="../media/image36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4.xml"/><Relationship Id="rId6" Type="http://schemas.openxmlformats.org/officeDocument/2006/relationships/image" Target="../media/image30.jpeg"/><Relationship Id="rId11" Type="http://schemas.openxmlformats.org/officeDocument/2006/relationships/image" Target="../media/image35.jpeg"/><Relationship Id="rId5" Type="http://schemas.openxmlformats.org/officeDocument/2006/relationships/image" Target="../media/image29.png"/><Relationship Id="rId10" Type="http://schemas.openxmlformats.org/officeDocument/2006/relationships/image" Target="../media/image34.jpeg"/><Relationship Id="rId4" Type="http://schemas.openxmlformats.org/officeDocument/2006/relationships/image" Target="../media/image28.jpeg"/><Relationship Id="rId9" Type="http://schemas.openxmlformats.org/officeDocument/2006/relationships/image" Target="../media/image33.jpe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4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4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39.png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image" Target="../media/image45.jpeg"/><Relationship Id="rId3" Type="http://schemas.openxmlformats.org/officeDocument/2006/relationships/image" Target="../media/image40.jpeg"/><Relationship Id="rId7" Type="http://schemas.openxmlformats.org/officeDocument/2006/relationships/image" Target="../media/image44.jpe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4.xml"/><Relationship Id="rId6" Type="http://schemas.openxmlformats.org/officeDocument/2006/relationships/image" Target="../media/image43.jpeg"/><Relationship Id="rId5" Type="http://schemas.openxmlformats.org/officeDocument/2006/relationships/image" Target="../media/image42.jpeg"/><Relationship Id="rId4" Type="http://schemas.openxmlformats.org/officeDocument/2006/relationships/image" Target="../media/image41.jpeg"/></Relationships>
</file>

<file path=ppt/slides/_rels/slide20.xml.rels><?xml version="1.0" encoding="UTF-8" standalone="yes"?>
<Relationships xmlns="http://schemas.openxmlformats.org/package/2006/relationships"><Relationship Id="rId8" Type="http://schemas.microsoft.com/office/2007/relationships/diagramDrawing" Target="../diagrams/drawing2.xml"/><Relationship Id="rId3" Type="http://schemas.openxmlformats.org/officeDocument/2006/relationships/image" Target="../media/image46.png"/><Relationship Id="rId7" Type="http://schemas.openxmlformats.org/officeDocument/2006/relationships/diagramColors" Target="../diagrams/colors2.xml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4.xml"/><Relationship Id="rId6" Type="http://schemas.openxmlformats.org/officeDocument/2006/relationships/diagramQuickStyle" Target="../diagrams/quickStyle2.xml"/><Relationship Id="rId5" Type="http://schemas.openxmlformats.org/officeDocument/2006/relationships/diagramLayout" Target="../diagrams/layout2.xml"/><Relationship Id="rId10" Type="http://schemas.openxmlformats.org/officeDocument/2006/relationships/image" Target="../media/image48.png"/><Relationship Id="rId4" Type="http://schemas.openxmlformats.org/officeDocument/2006/relationships/diagramData" Target="../diagrams/data2.xml"/><Relationship Id="rId9" Type="http://schemas.openxmlformats.org/officeDocument/2006/relationships/image" Target="../media/image47.gif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3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4.xml"/><Relationship Id="rId6" Type="http://schemas.openxmlformats.org/officeDocument/2006/relationships/image" Target="../media/image52.png"/><Relationship Id="rId5" Type="http://schemas.openxmlformats.org/officeDocument/2006/relationships/image" Target="../media/image51.png"/><Relationship Id="rId4" Type="http://schemas.openxmlformats.org/officeDocument/2006/relationships/image" Target="../media/image50.jpe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jpe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4.xml"/><Relationship Id="rId6" Type="http://schemas.openxmlformats.org/officeDocument/2006/relationships/image" Target="../media/image55.png"/><Relationship Id="rId5" Type="http://schemas.openxmlformats.org/officeDocument/2006/relationships/image" Target="../media/image49.png"/><Relationship Id="rId4" Type="http://schemas.openxmlformats.org/officeDocument/2006/relationships/image" Target="../media/image54.jpe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56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png"/><Relationship Id="rId7" Type="http://schemas.openxmlformats.org/officeDocument/2006/relationships/image" Target="../media/image60.pn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14.xml"/><Relationship Id="rId6" Type="http://schemas.openxmlformats.org/officeDocument/2006/relationships/image" Target="../media/image59.png"/><Relationship Id="rId5" Type="http://schemas.openxmlformats.org/officeDocument/2006/relationships/image" Target="../media/image58.png"/><Relationship Id="rId4" Type="http://schemas.openxmlformats.org/officeDocument/2006/relationships/image" Target="../media/image57.jpe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pn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14.xml"/><Relationship Id="rId5" Type="http://schemas.openxmlformats.org/officeDocument/2006/relationships/image" Target="../media/image62.jpeg"/><Relationship Id="rId4" Type="http://schemas.openxmlformats.org/officeDocument/2006/relationships/image" Target="../media/image61.gif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pn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14.xml"/><Relationship Id="rId6" Type="http://schemas.openxmlformats.org/officeDocument/2006/relationships/image" Target="../media/image65.png"/><Relationship Id="rId5" Type="http://schemas.openxmlformats.org/officeDocument/2006/relationships/image" Target="../media/image64.jpeg"/><Relationship Id="rId4" Type="http://schemas.openxmlformats.org/officeDocument/2006/relationships/image" Target="../media/image63.jpe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pn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14.xml"/><Relationship Id="rId6" Type="http://schemas.openxmlformats.org/officeDocument/2006/relationships/image" Target="../media/image68.jpeg"/><Relationship Id="rId5" Type="http://schemas.openxmlformats.org/officeDocument/2006/relationships/image" Target="../media/image67.jpeg"/><Relationship Id="rId4" Type="http://schemas.openxmlformats.org/officeDocument/2006/relationships/image" Target="../media/image66.jpe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pn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14.xml"/><Relationship Id="rId6" Type="http://schemas.openxmlformats.org/officeDocument/2006/relationships/image" Target="../media/image71.jpeg"/><Relationship Id="rId5" Type="http://schemas.openxmlformats.org/officeDocument/2006/relationships/image" Target="../media/image70.jpeg"/><Relationship Id="rId4" Type="http://schemas.openxmlformats.org/officeDocument/2006/relationships/image" Target="../media/image69.jpe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png"/><Relationship Id="rId7" Type="http://schemas.openxmlformats.org/officeDocument/2006/relationships/image" Target="../media/image75.jpeg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14.xml"/><Relationship Id="rId6" Type="http://schemas.openxmlformats.org/officeDocument/2006/relationships/image" Target="../media/image74.jpeg"/><Relationship Id="rId5" Type="http://schemas.openxmlformats.org/officeDocument/2006/relationships/image" Target="../media/image73.jpeg"/><Relationship Id="rId4" Type="http://schemas.openxmlformats.org/officeDocument/2006/relationships/image" Target="../media/image72.jpe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6.jpeg"/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14.xml"/><Relationship Id="rId6" Type="http://schemas.openxmlformats.org/officeDocument/2006/relationships/image" Target="../media/image79.jpeg"/><Relationship Id="rId5" Type="http://schemas.openxmlformats.org/officeDocument/2006/relationships/image" Target="../media/image78.jpeg"/><Relationship Id="rId4" Type="http://schemas.openxmlformats.org/officeDocument/2006/relationships/image" Target="../media/image77.jpe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png"/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14.xml"/><Relationship Id="rId5" Type="http://schemas.openxmlformats.org/officeDocument/2006/relationships/image" Target="../media/image81.jpeg"/><Relationship Id="rId4" Type="http://schemas.openxmlformats.org/officeDocument/2006/relationships/image" Target="../media/image80.gif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png"/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14.xml"/><Relationship Id="rId6" Type="http://schemas.openxmlformats.org/officeDocument/2006/relationships/image" Target="../media/image84.jpeg"/><Relationship Id="rId5" Type="http://schemas.openxmlformats.org/officeDocument/2006/relationships/image" Target="../media/image83.jpeg"/><Relationship Id="rId4" Type="http://schemas.openxmlformats.org/officeDocument/2006/relationships/image" Target="../media/image82.jpe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png"/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14.xml"/><Relationship Id="rId6" Type="http://schemas.openxmlformats.org/officeDocument/2006/relationships/image" Target="../media/image87.jpeg"/><Relationship Id="rId5" Type="http://schemas.openxmlformats.org/officeDocument/2006/relationships/image" Target="../media/image86.jpeg"/><Relationship Id="rId4" Type="http://schemas.openxmlformats.org/officeDocument/2006/relationships/image" Target="../media/image85.jpe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png"/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14.xml"/><Relationship Id="rId5" Type="http://schemas.openxmlformats.org/officeDocument/2006/relationships/image" Target="../media/image89.jpeg"/><Relationship Id="rId4" Type="http://schemas.openxmlformats.org/officeDocument/2006/relationships/image" Target="../media/image88.jpeg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0.jpeg"/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49.png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png"/><Relationship Id="rId2" Type="http://schemas.openxmlformats.org/officeDocument/2006/relationships/notesSlide" Target="../notesSlides/notesSlide37.xml"/><Relationship Id="rId1" Type="http://schemas.openxmlformats.org/officeDocument/2006/relationships/slideLayout" Target="../slideLayouts/slideLayout14.xml"/><Relationship Id="rId6" Type="http://schemas.openxmlformats.org/officeDocument/2006/relationships/image" Target="../media/image92.jpeg"/><Relationship Id="rId5" Type="http://schemas.openxmlformats.org/officeDocument/2006/relationships/image" Target="../media/image52.png"/><Relationship Id="rId4" Type="http://schemas.openxmlformats.org/officeDocument/2006/relationships/image" Target="../media/image91.jpeg"/></Relationships>
</file>

<file path=ppt/slides/_rels/slide38.xml.rels><?xml version="1.0" encoding="UTF-8" standalone="yes"?>
<Relationships xmlns="http://schemas.openxmlformats.org/package/2006/relationships"><Relationship Id="rId8" Type="http://schemas.openxmlformats.org/officeDocument/2006/relationships/image" Target="../media/image97.png"/><Relationship Id="rId3" Type="http://schemas.openxmlformats.org/officeDocument/2006/relationships/image" Target="../media/image49.png"/><Relationship Id="rId7" Type="http://schemas.openxmlformats.org/officeDocument/2006/relationships/image" Target="../media/image96.jpeg"/><Relationship Id="rId2" Type="http://schemas.openxmlformats.org/officeDocument/2006/relationships/notesSlide" Target="../notesSlides/notesSlide38.xml"/><Relationship Id="rId1" Type="http://schemas.openxmlformats.org/officeDocument/2006/relationships/slideLayout" Target="../slideLayouts/slideLayout14.xml"/><Relationship Id="rId6" Type="http://schemas.openxmlformats.org/officeDocument/2006/relationships/image" Target="../media/image95.jpeg"/><Relationship Id="rId5" Type="http://schemas.openxmlformats.org/officeDocument/2006/relationships/image" Target="../media/image94.jpeg"/><Relationship Id="rId4" Type="http://schemas.openxmlformats.org/officeDocument/2006/relationships/image" Target="../media/image93.jpeg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8.jpeg"/><Relationship Id="rId7" Type="http://schemas.openxmlformats.org/officeDocument/2006/relationships/image" Target="../media/image101.jpeg"/><Relationship Id="rId2" Type="http://schemas.openxmlformats.org/officeDocument/2006/relationships/notesSlide" Target="../notesSlides/notesSlide39.xml"/><Relationship Id="rId1" Type="http://schemas.openxmlformats.org/officeDocument/2006/relationships/slideLayout" Target="../slideLayouts/slideLayout14.xml"/><Relationship Id="rId6" Type="http://schemas.openxmlformats.org/officeDocument/2006/relationships/image" Target="../media/image100.jpeg"/><Relationship Id="rId5" Type="http://schemas.openxmlformats.org/officeDocument/2006/relationships/image" Target="../media/image99.jpeg"/><Relationship Id="rId4" Type="http://schemas.openxmlformats.org/officeDocument/2006/relationships/image" Target="../media/image49.png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png"/><Relationship Id="rId2" Type="http://schemas.openxmlformats.org/officeDocument/2006/relationships/notesSlide" Target="../notesSlides/notesSlide40.xml"/><Relationship Id="rId1" Type="http://schemas.openxmlformats.org/officeDocument/2006/relationships/slideLayout" Target="../slideLayouts/slideLayout14.xml"/><Relationship Id="rId5" Type="http://schemas.openxmlformats.org/officeDocument/2006/relationships/image" Target="../media/image103.jpeg"/><Relationship Id="rId4" Type="http://schemas.openxmlformats.org/officeDocument/2006/relationships/image" Target="../media/image102.jpeg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png"/><Relationship Id="rId2" Type="http://schemas.openxmlformats.org/officeDocument/2006/relationships/notesSlide" Target="../notesSlides/notesSlide41.xml"/><Relationship Id="rId1" Type="http://schemas.openxmlformats.org/officeDocument/2006/relationships/slideLayout" Target="../slideLayouts/slideLayout14.xml"/><Relationship Id="rId5" Type="http://schemas.openxmlformats.org/officeDocument/2006/relationships/image" Target="../media/image105.jpeg"/><Relationship Id="rId4" Type="http://schemas.openxmlformats.org/officeDocument/2006/relationships/image" Target="../media/image104.jpeg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png"/><Relationship Id="rId2" Type="http://schemas.openxmlformats.org/officeDocument/2006/relationships/notesSlide" Target="../notesSlides/notesSlide42.xml"/><Relationship Id="rId1" Type="http://schemas.openxmlformats.org/officeDocument/2006/relationships/slideLayout" Target="../slideLayouts/slideLayout14.xml"/><Relationship Id="rId5" Type="http://schemas.openxmlformats.org/officeDocument/2006/relationships/image" Target="../media/image107.jpeg"/><Relationship Id="rId4" Type="http://schemas.openxmlformats.org/officeDocument/2006/relationships/image" Target="../media/image106.jpeg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png"/><Relationship Id="rId2" Type="http://schemas.openxmlformats.org/officeDocument/2006/relationships/notesSlide" Target="../notesSlides/notesSlide43.xml"/><Relationship Id="rId1" Type="http://schemas.openxmlformats.org/officeDocument/2006/relationships/slideLayout" Target="../slideLayouts/slideLayout14.xml"/><Relationship Id="rId6" Type="http://schemas.openxmlformats.org/officeDocument/2006/relationships/image" Target="../media/image110.png"/><Relationship Id="rId5" Type="http://schemas.openxmlformats.org/officeDocument/2006/relationships/image" Target="../media/image109.jpeg"/><Relationship Id="rId4" Type="http://schemas.openxmlformats.org/officeDocument/2006/relationships/image" Target="../media/image108.jpeg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png"/><Relationship Id="rId7" Type="http://schemas.openxmlformats.org/officeDocument/2006/relationships/image" Target="../media/image114.jpeg"/><Relationship Id="rId2" Type="http://schemas.openxmlformats.org/officeDocument/2006/relationships/notesSlide" Target="../notesSlides/notesSlide44.xml"/><Relationship Id="rId1" Type="http://schemas.openxmlformats.org/officeDocument/2006/relationships/slideLayout" Target="../slideLayouts/slideLayout14.xml"/><Relationship Id="rId6" Type="http://schemas.openxmlformats.org/officeDocument/2006/relationships/image" Target="../media/image113.jpeg"/><Relationship Id="rId5" Type="http://schemas.openxmlformats.org/officeDocument/2006/relationships/image" Target="../media/image112.jpeg"/><Relationship Id="rId4" Type="http://schemas.openxmlformats.org/officeDocument/2006/relationships/image" Target="../media/image111.png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png"/><Relationship Id="rId2" Type="http://schemas.openxmlformats.org/officeDocument/2006/relationships/notesSlide" Target="../notesSlides/notesSlide45.xml"/><Relationship Id="rId1" Type="http://schemas.openxmlformats.org/officeDocument/2006/relationships/slideLayout" Target="../slideLayouts/slideLayout14.xml"/><Relationship Id="rId6" Type="http://schemas.openxmlformats.org/officeDocument/2006/relationships/image" Target="../media/image117.jpeg"/><Relationship Id="rId5" Type="http://schemas.openxmlformats.org/officeDocument/2006/relationships/image" Target="../media/image116.jpeg"/><Relationship Id="rId4" Type="http://schemas.openxmlformats.org/officeDocument/2006/relationships/image" Target="../media/image115.jpeg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png"/><Relationship Id="rId2" Type="http://schemas.openxmlformats.org/officeDocument/2006/relationships/notesSlide" Target="../notesSlides/notesSlide46.xml"/><Relationship Id="rId1" Type="http://schemas.openxmlformats.org/officeDocument/2006/relationships/slideLayout" Target="../slideLayouts/slideLayout14.xml"/><Relationship Id="rId6" Type="http://schemas.openxmlformats.org/officeDocument/2006/relationships/image" Target="../media/image120.jpeg"/><Relationship Id="rId5" Type="http://schemas.openxmlformats.org/officeDocument/2006/relationships/image" Target="../media/image119.jpeg"/><Relationship Id="rId4" Type="http://schemas.openxmlformats.org/officeDocument/2006/relationships/image" Target="../media/image118.png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png"/><Relationship Id="rId2" Type="http://schemas.openxmlformats.org/officeDocument/2006/relationships/notesSlide" Target="../notesSlides/notesSlide47.xml"/><Relationship Id="rId1" Type="http://schemas.openxmlformats.org/officeDocument/2006/relationships/slideLayout" Target="../slideLayouts/slideLayout14.xml"/><Relationship Id="rId6" Type="http://schemas.openxmlformats.org/officeDocument/2006/relationships/image" Target="../media/image123.jpeg"/><Relationship Id="rId5" Type="http://schemas.openxmlformats.org/officeDocument/2006/relationships/image" Target="../media/image122.jpeg"/><Relationship Id="rId4" Type="http://schemas.openxmlformats.org/officeDocument/2006/relationships/image" Target="../media/image121.png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png"/><Relationship Id="rId2" Type="http://schemas.openxmlformats.org/officeDocument/2006/relationships/notesSlide" Target="../notesSlides/notesSlide48.xml"/><Relationship Id="rId1" Type="http://schemas.openxmlformats.org/officeDocument/2006/relationships/slideLayout" Target="../slideLayouts/slideLayout14.xml"/><Relationship Id="rId5" Type="http://schemas.openxmlformats.org/officeDocument/2006/relationships/image" Target="../media/image125.jpeg"/><Relationship Id="rId4" Type="http://schemas.openxmlformats.org/officeDocument/2006/relationships/image" Target="../media/image124.jpeg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png"/><Relationship Id="rId7" Type="http://schemas.openxmlformats.org/officeDocument/2006/relationships/image" Target="../media/image110.png"/><Relationship Id="rId2" Type="http://schemas.openxmlformats.org/officeDocument/2006/relationships/notesSlide" Target="../notesSlides/notesSlide49.xml"/><Relationship Id="rId1" Type="http://schemas.openxmlformats.org/officeDocument/2006/relationships/slideLayout" Target="../slideLayouts/slideLayout14.xml"/><Relationship Id="rId6" Type="http://schemas.openxmlformats.org/officeDocument/2006/relationships/image" Target="../media/image128.jpeg"/><Relationship Id="rId5" Type="http://schemas.openxmlformats.org/officeDocument/2006/relationships/image" Target="../media/image127.jpeg"/><Relationship Id="rId4" Type="http://schemas.openxmlformats.org/officeDocument/2006/relationships/image" Target="../media/image126.jpeg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png"/><Relationship Id="rId2" Type="http://schemas.openxmlformats.org/officeDocument/2006/relationships/notesSlide" Target="../notesSlides/notesSlide50.xml"/><Relationship Id="rId1" Type="http://schemas.openxmlformats.org/officeDocument/2006/relationships/slideLayout" Target="../slideLayouts/slideLayout14.xml"/><Relationship Id="rId5" Type="http://schemas.openxmlformats.org/officeDocument/2006/relationships/image" Target="../media/image130.jpeg"/><Relationship Id="rId4" Type="http://schemas.openxmlformats.org/officeDocument/2006/relationships/image" Target="../media/image129.jpeg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png"/><Relationship Id="rId2" Type="http://schemas.openxmlformats.org/officeDocument/2006/relationships/notesSlide" Target="../notesSlides/notesSlide51.xml"/><Relationship Id="rId1" Type="http://schemas.openxmlformats.org/officeDocument/2006/relationships/slideLayout" Target="../slideLayouts/slideLayout14.xml"/><Relationship Id="rId5" Type="http://schemas.openxmlformats.org/officeDocument/2006/relationships/image" Target="../media/image132.jpeg"/><Relationship Id="rId4" Type="http://schemas.openxmlformats.org/officeDocument/2006/relationships/image" Target="../media/image131.jpeg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png"/><Relationship Id="rId2" Type="http://schemas.openxmlformats.org/officeDocument/2006/relationships/notesSlide" Target="../notesSlides/notesSlide52.xml"/><Relationship Id="rId1" Type="http://schemas.openxmlformats.org/officeDocument/2006/relationships/slideLayout" Target="../slideLayouts/slideLayout14.xml"/><Relationship Id="rId5" Type="http://schemas.openxmlformats.org/officeDocument/2006/relationships/image" Target="../media/image35.jpeg"/><Relationship Id="rId4" Type="http://schemas.openxmlformats.org/officeDocument/2006/relationships/image" Target="../media/image133.jpeg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png"/><Relationship Id="rId2" Type="http://schemas.openxmlformats.org/officeDocument/2006/relationships/notesSlide" Target="../notesSlides/notesSlide53.xml"/><Relationship Id="rId1" Type="http://schemas.openxmlformats.org/officeDocument/2006/relationships/slideLayout" Target="../slideLayouts/slideLayout14.xml"/><Relationship Id="rId5" Type="http://schemas.openxmlformats.org/officeDocument/2006/relationships/image" Target="../media/image135.jpeg"/><Relationship Id="rId4" Type="http://schemas.openxmlformats.org/officeDocument/2006/relationships/image" Target="../media/image134.jpeg"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png"/><Relationship Id="rId2" Type="http://schemas.openxmlformats.org/officeDocument/2006/relationships/notesSlide" Target="../notesSlides/notesSlide54.xml"/><Relationship Id="rId1" Type="http://schemas.openxmlformats.org/officeDocument/2006/relationships/slideLayout" Target="../slideLayouts/slideLayout14.xml"/><Relationship Id="rId5" Type="http://schemas.openxmlformats.org/officeDocument/2006/relationships/image" Target="../media/image137.jpeg"/><Relationship Id="rId4" Type="http://schemas.openxmlformats.org/officeDocument/2006/relationships/image" Target="../media/image136.jpeg"/></Relationships>
</file>

<file path=ppt/slides/_rels/slide5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png"/><Relationship Id="rId2" Type="http://schemas.openxmlformats.org/officeDocument/2006/relationships/notesSlide" Target="../notesSlides/notesSlide55.xml"/><Relationship Id="rId1" Type="http://schemas.openxmlformats.org/officeDocument/2006/relationships/slideLayout" Target="../slideLayouts/slideLayout14.xml"/><Relationship Id="rId5" Type="http://schemas.openxmlformats.org/officeDocument/2006/relationships/image" Target="../media/image139.jpeg"/><Relationship Id="rId4" Type="http://schemas.openxmlformats.org/officeDocument/2006/relationships/image" Target="../media/image138.jpeg"/></Relationships>
</file>

<file path=ppt/slides/_rels/slide5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png"/><Relationship Id="rId2" Type="http://schemas.openxmlformats.org/officeDocument/2006/relationships/notesSlide" Target="../notesSlides/notesSlide56.xml"/><Relationship Id="rId1" Type="http://schemas.openxmlformats.org/officeDocument/2006/relationships/slideLayout" Target="../slideLayouts/slideLayout14.xml"/><Relationship Id="rId6" Type="http://schemas.openxmlformats.org/officeDocument/2006/relationships/image" Target="../media/image110.png"/><Relationship Id="rId5" Type="http://schemas.openxmlformats.org/officeDocument/2006/relationships/image" Target="../media/image141.jpeg"/><Relationship Id="rId4" Type="http://schemas.openxmlformats.org/officeDocument/2006/relationships/image" Target="../media/image140.jpeg"/></Relationships>
</file>

<file path=ppt/slides/_rels/slide5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png"/><Relationship Id="rId2" Type="http://schemas.openxmlformats.org/officeDocument/2006/relationships/notesSlide" Target="../notesSlides/notesSlide57.xml"/><Relationship Id="rId1" Type="http://schemas.openxmlformats.org/officeDocument/2006/relationships/slideLayout" Target="../slideLayouts/slideLayout14.xml"/><Relationship Id="rId5" Type="http://schemas.openxmlformats.org/officeDocument/2006/relationships/image" Target="../media/image143.png"/><Relationship Id="rId4" Type="http://schemas.openxmlformats.org/officeDocument/2006/relationships/image" Target="../media/image142.jpeg"/></Relationships>
</file>

<file path=ppt/slides/_rels/slide5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4.jpeg"/><Relationship Id="rId2" Type="http://schemas.openxmlformats.org/officeDocument/2006/relationships/notesSlide" Target="../notesSlides/notesSlide58.xml"/><Relationship Id="rId1" Type="http://schemas.openxmlformats.org/officeDocument/2006/relationships/slideLayout" Target="../slideLayouts/slideLayout14.xml"/><Relationship Id="rId5" Type="http://schemas.openxmlformats.org/officeDocument/2006/relationships/image" Target="../media/image145.jpeg"/><Relationship Id="rId4" Type="http://schemas.openxmlformats.org/officeDocument/2006/relationships/image" Target="../media/image49.png"/></Relationships>
</file>

<file path=ppt/slides/_rels/slide5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png"/><Relationship Id="rId2" Type="http://schemas.openxmlformats.org/officeDocument/2006/relationships/notesSlide" Target="../notesSlides/notesSlide59.xml"/><Relationship Id="rId1" Type="http://schemas.openxmlformats.org/officeDocument/2006/relationships/slideLayout" Target="../slideLayouts/slideLayout14.xml"/><Relationship Id="rId5" Type="http://schemas.openxmlformats.org/officeDocument/2006/relationships/image" Target="../media/image147.jpeg"/><Relationship Id="rId4" Type="http://schemas.openxmlformats.org/officeDocument/2006/relationships/image" Target="../media/image146.jpeg"/></Relationships>
</file>

<file path=ppt/slides/_rels/slide6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png"/><Relationship Id="rId2" Type="http://schemas.openxmlformats.org/officeDocument/2006/relationships/notesSlide" Target="../notesSlides/notesSlide60.xml"/><Relationship Id="rId1" Type="http://schemas.openxmlformats.org/officeDocument/2006/relationships/slideLayout" Target="../slideLayouts/slideLayout14.xml"/><Relationship Id="rId6" Type="http://schemas.openxmlformats.org/officeDocument/2006/relationships/image" Target="../media/image150.png"/><Relationship Id="rId5" Type="http://schemas.openxmlformats.org/officeDocument/2006/relationships/image" Target="../media/image149.jpeg"/><Relationship Id="rId4" Type="http://schemas.openxmlformats.org/officeDocument/2006/relationships/image" Target="../media/image148.jpeg"/></Relationships>
</file>

<file path=ppt/slides/_rels/slide6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png"/><Relationship Id="rId2" Type="http://schemas.openxmlformats.org/officeDocument/2006/relationships/notesSlide" Target="../notesSlides/notesSlide61.xml"/><Relationship Id="rId1" Type="http://schemas.openxmlformats.org/officeDocument/2006/relationships/slideLayout" Target="../slideLayouts/slideLayout14.xml"/><Relationship Id="rId6" Type="http://schemas.openxmlformats.org/officeDocument/2006/relationships/image" Target="../media/image153.png"/><Relationship Id="rId5" Type="http://schemas.openxmlformats.org/officeDocument/2006/relationships/image" Target="../media/image152.jpeg"/><Relationship Id="rId4" Type="http://schemas.openxmlformats.org/officeDocument/2006/relationships/image" Target="../media/image151.jpeg"/></Relationships>
</file>

<file path=ppt/slides/_rels/slide6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png"/><Relationship Id="rId2" Type="http://schemas.openxmlformats.org/officeDocument/2006/relationships/notesSlide" Target="../notesSlides/notesSlide62.xml"/><Relationship Id="rId1" Type="http://schemas.openxmlformats.org/officeDocument/2006/relationships/slideLayout" Target="../slideLayouts/slideLayout14.xml"/><Relationship Id="rId6" Type="http://schemas.openxmlformats.org/officeDocument/2006/relationships/image" Target="../media/image156.png"/><Relationship Id="rId5" Type="http://schemas.openxmlformats.org/officeDocument/2006/relationships/image" Target="../media/image155.jpeg"/><Relationship Id="rId4" Type="http://schemas.openxmlformats.org/officeDocument/2006/relationships/image" Target="../media/image154.jpeg"/></Relationships>
</file>

<file path=ppt/slides/_rels/slide6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png"/><Relationship Id="rId2" Type="http://schemas.openxmlformats.org/officeDocument/2006/relationships/notesSlide" Target="../notesSlides/notesSlide63.xml"/><Relationship Id="rId1" Type="http://schemas.openxmlformats.org/officeDocument/2006/relationships/slideLayout" Target="../slideLayouts/slideLayout14.xml"/><Relationship Id="rId5" Type="http://schemas.openxmlformats.org/officeDocument/2006/relationships/image" Target="../media/image158.jpeg"/><Relationship Id="rId4" Type="http://schemas.openxmlformats.org/officeDocument/2006/relationships/image" Target="../media/image157.jpeg"/></Relationships>
</file>

<file path=ppt/slides/_rels/slide6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png"/><Relationship Id="rId2" Type="http://schemas.openxmlformats.org/officeDocument/2006/relationships/notesSlide" Target="../notesSlides/notesSlide64.xml"/><Relationship Id="rId1" Type="http://schemas.openxmlformats.org/officeDocument/2006/relationships/slideLayout" Target="../slideLayouts/slideLayout14.xml"/><Relationship Id="rId5" Type="http://schemas.openxmlformats.org/officeDocument/2006/relationships/image" Target="../media/image160.jpeg"/><Relationship Id="rId4" Type="http://schemas.openxmlformats.org/officeDocument/2006/relationships/image" Target="../media/image159.jpeg"/></Relationships>
</file>

<file path=ppt/slides/_rels/slide6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png"/><Relationship Id="rId2" Type="http://schemas.openxmlformats.org/officeDocument/2006/relationships/notesSlide" Target="../notesSlides/notesSlide65.xml"/><Relationship Id="rId1" Type="http://schemas.openxmlformats.org/officeDocument/2006/relationships/slideLayout" Target="../slideLayouts/slideLayout14.xml"/><Relationship Id="rId6" Type="http://schemas.openxmlformats.org/officeDocument/2006/relationships/image" Target="../media/image163.jpeg"/><Relationship Id="rId5" Type="http://schemas.openxmlformats.org/officeDocument/2006/relationships/image" Target="../media/image162.jpeg"/><Relationship Id="rId4" Type="http://schemas.openxmlformats.org/officeDocument/2006/relationships/image" Target="../media/image161.png"/></Relationships>
</file>

<file path=ppt/slides/_rels/slide6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png"/><Relationship Id="rId2" Type="http://schemas.openxmlformats.org/officeDocument/2006/relationships/notesSlide" Target="../notesSlides/notesSlide66.xml"/><Relationship Id="rId1" Type="http://schemas.openxmlformats.org/officeDocument/2006/relationships/slideLayout" Target="../slideLayouts/slideLayout14.xml"/><Relationship Id="rId5" Type="http://schemas.openxmlformats.org/officeDocument/2006/relationships/image" Target="../media/image17.jpeg"/><Relationship Id="rId4" Type="http://schemas.openxmlformats.org/officeDocument/2006/relationships/image" Target="../media/image164.jpeg"/></Relationships>
</file>

<file path=ppt/slides/_rels/slide6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png"/><Relationship Id="rId7" Type="http://schemas.openxmlformats.org/officeDocument/2006/relationships/image" Target="../media/image168.jpeg"/><Relationship Id="rId2" Type="http://schemas.openxmlformats.org/officeDocument/2006/relationships/notesSlide" Target="../notesSlides/notesSlide67.xml"/><Relationship Id="rId1" Type="http://schemas.openxmlformats.org/officeDocument/2006/relationships/slideLayout" Target="../slideLayouts/slideLayout14.xml"/><Relationship Id="rId6" Type="http://schemas.openxmlformats.org/officeDocument/2006/relationships/image" Target="../media/image167.jpeg"/><Relationship Id="rId5" Type="http://schemas.openxmlformats.org/officeDocument/2006/relationships/image" Target="../media/image166.jpeg"/><Relationship Id="rId4" Type="http://schemas.openxmlformats.org/officeDocument/2006/relationships/image" Target="../media/image165.jpeg"/></Relationships>
</file>

<file path=ppt/slides/_rels/slide6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png"/><Relationship Id="rId2" Type="http://schemas.openxmlformats.org/officeDocument/2006/relationships/notesSlide" Target="../notesSlides/notesSlide68.xml"/><Relationship Id="rId1" Type="http://schemas.openxmlformats.org/officeDocument/2006/relationships/slideLayout" Target="../slideLayouts/slideLayout14.xml"/><Relationship Id="rId5" Type="http://schemas.openxmlformats.org/officeDocument/2006/relationships/image" Target="../media/image170.jpeg"/><Relationship Id="rId4" Type="http://schemas.openxmlformats.org/officeDocument/2006/relationships/image" Target="../media/image169.jpeg"/></Relationships>
</file>

<file path=ppt/slides/_rels/slide6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69.xml"/><Relationship Id="rId1" Type="http://schemas.openxmlformats.org/officeDocument/2006/relationships/slideLayout" Target="../slideLayouts/slideLayout13.xml"/></Relationships>
</file>

<file path=ppt/slides/_rels/slide7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1.png"/><Relationship Id="rId2" Type="http://schemas.openxmlformats.org/officeDocument/2006/relationships/notesSlide" Target="../notesSlides/notesSlide70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172.png"/></Relationships>
</file>

<file path=ppt/slides/_rels/slide7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3.png"/><Relationship Id="rId2" Type="http://schemas.openxmlformats.org/officeDocument/2006/relationships/notesSlide" Target="../notesSlides/notesSlide71.xml"/><Relationship Id="rId1" Type="http://schemas.openxmlformats.org/officeDocument/2006/relationships/slideLayout" Target="../slideLayouts/slideLayout14.xml"/></Relationships>
</file>

<file path=ppt/slides/_rels/slide7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72.xml"/><Relationship Id="rId1" Type="http://schemas.openxmlformats.org/officeDocument/2006/relationships/slideLayout" Target="../slideLayouts/slideLayout13.xml"/></Relationships>
</file>

<file path=ppt/slides/_rels/slide7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4.gif"/><Relationship Id="rId2" Type="http://schemas.openxmlformats.org/officeDocument/2006/relationships/notesSlide" Target="../notesSlides/notesSlide73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175.jpeg"/></Relationships>
</file>

<file path=ppt/slides/_rels/slide7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6.jpeg"/><Relationship Id="rId2" Type="http://schemas.openxmlformats.org/officeDocument/2006/relationships/notesSlide" Target="../notesSlides/notesSlide74.xml"/><Relationship Id="rId1" Type="http://schemas.openxmlformats.org/officeDocument/2006/relationships/slideLayout" Target="../slideLayouts/slideLayout14.xml"/></Relationships>
</file>

<file path=ppt/slides/_rels/slide7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7.png"/><Relationship Id="rId2" Type="http://schemas.openxmlformats.org/officeDocument/2006/relationships/notesSlide" Target="../notesSlides/notesSlide75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178.png"/></Relationships>
</file>

<file path=ppt/slides/_rels/slide7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9.png"/><Relationship Id="rId7" Type="http://schemas.openxmlformats.org/officeDocument/2006/relationships/image" Target="../media/image183.png"/><Relationship Id="rId2" Type="http://schemas.openxmlformats.org/officeDocument/2006/relationships/notesSlide" Target="../notesSlides/notesSlide76.xml"/><Relationship Id="rId1" Type="http://schemas.openxmlformats.org/officeDocument/2006/relationships/slideLayout" Target="../slideLayouts/slideLayout14.xml"/><Relationship Id="rId6" Type="http://schemas.openxmlformats.org/officeDocument/2006/relationships/image" Target="../media/image182.png"/><Relationship Id="rId5" Type="http://schemas.openxmlformats.org/officeDocument/2006/relationships/image" Target="../media/image181.png"/><Relationship Id="rId4" Type="http://schemas.openxmlformats.org/officeDocument/2006/relationships/image" Target="../media/image180.png"/></Relationships>
</file>

<file path=ppt/slides/_rels/slide7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9.png"/><Relationship Id="rId7" Type="http://schemas.openxmlformats.org/officeDocument/2006/relationships/image" Target="../media/image187.png"/><Relationship Id="rId2" Type="http://schemas.openxmlformats.org/officeDocument/2006/relationships/notesSlide" Target="../notesSlides/notesSlide77.xml"/><Relationship Id="rId1" Type="http://schemas.openxmlformats.org/officeDocument/2006/relationships/slideLayout" Target="../slideLayouts/slideLayout14.xml"/><Relationship Id="rId6" Type="http://schemas.openxmlformats.org/officeDocument/2006/relationships/image" Target="../media/image186.png"/><Relationship Id="rId5" Type="http://schemas.openxmlformats.org/officeDocument/2006/relationships/image" Target="../media/image185.png"/><Relationship Id="rId4" Type="http://schemas.openxmlformats.org/officeDocument/2006/relationships/image" Target="../media/image184.png"/></Relationships>
</file>

<file path=ppt/slides/_rels/slide7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8.png"/><Relationship Id="rId2" Type="http://schemas.openxmlformats.org/officeDocument/2006/relationships/notesSlide" Target="../notesSlides/notesSlide78.xml"/><Relationship Id="rId1" Type="http://schemas.openxmlformats.org/officeDocument/2006/relationships/slideLayout" Target="../slideLayouts/slideLayout14.xml"/></Relationships>
</file>

<file path=ppt/slides/_rels/slide7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6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" name="직선 연결선 4"/>
          <p:cNvCxnSpPr/>
          <p:nvPr/>
        </p:nvCxnSpPr>
        <p:spPr>
          <a:xfrm>
            <a:off x="4865342" y="5092754"/>
            <a:ext cx="744339" cy="806329"/>
          </a:xfrm>
          <a:prstGeom prst="line">
            <a:avLst/>
          </a:prstGeom>
          <a:ln w="571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직선 연결선 6"/>
          <p:cNvCxnSpPr/>
          <p:nvPr/>
        </p:nvCxnSpPr>
        <p:spPr>
          <a:xfrm flipV="1">
            <a:off x="5740199" y="5008761"/>
            <a:ext cx="997621" cy="975715"/>
          </a:xfrm>
          <a:prstGeom prst="line">
            <a:avLst/>
          </a:prstGeom>
          <a:ln w="571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타원 1"/>
          <p:cNvSpPr/>
          <p:nvPr/>
        </p:nvSpPr>
        <p:spPr>
          <a:xfrm>
            <a:off x="218392" y="799331"/>
            <a:ext cx="5521807" cy="5948079"/>
          </a:xfrm>
          <a:prstGeom prst="ellipse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6965" tIns="38483" rIns="76965" bIns="38483" anchor="ctr"/>
          <a:lstStyle/>
          <a:p>
            <a:pPr algn="ctr" defTabSz="872455">
              <a:defRPr/>
            </a:pPr>
            <a:endParaRPr kumimoji="0" lang="ko-KR" altLang="en-US" dirty="0"/>
          </a:p>
        </p:txBody>
      </p:sp>
      <p:pic>
        <p:nvPicPr>
          <p:cNvPr id="10245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190168" y="2857496"/>
            <a:ext cx="3675175" cy="305593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" name="제목 1"/>
          <p:cNvSpPr txBox="1">
            <a:spLocks/>
          </p:cNvSpPr>
          <p:nvPr/>
        </p:nvSpPr>
        <p:spPr>
          <a:xfrm>
            <a:off x="1142976" y="1357298"/>
            <a:ext cx="7151139" cy="1015961"/>
          </a:xfrm>
          <a:prstGeom prst="rect">
            <a:avLst/>
          </a:prstGeom>
        </p:spPr>
        <p:txBody>
          <a:bodyPr lIns="0" tIns="0" rIns="0" bIns="0" anchor="ctr">
            <a:scene3d>
              <a:camera prst="orthographicFront"/>
              <a:lightRig rig="threePt" dir="t"/>
            </a:scene3d>
            <a:sp3d extrusionH="57150">
              <a:bevelT w="1270" h="1270"/>
            </a:sp3d>
          </a:bodyPr>
          <a:lstStyle>
            <a:lvl1pPr algn="l" defTabSz="1036838" rtl="0" eaLnBrk="1" latinLnBrk="1" hangingPunct="1">
              <a:spcBef>
                <a:spcPct val="0"/>
              </a:spcBef>
              <a:buNone/>
              <a:defRPr sz="3500" kern="1200">
                <a:solidFill>
                  <a:schemeClr val="tx1"/>
                </a:solidFill>
                <a:latin typeface="Rix모던고딕 EB" panose="02020603020101020101" pitchFamily="18" charset="-127"/>
                <a:ea typeface="Rix모던고딕 EB" panose="02020603020101020101" pitchFamily="18" charset="-127"/>
                <a:cs typeface="+mj-cs"/>
              </a:defRPr>
            </a:lvl1pPr>
          </a:lstStyle>
          <a:p>
            <a:pPr algn="r">
              <a:defRPr/>
            </a:pPr>
            <a:r>
              <a:rPr lang="en-US" altLang="ko-KR" sz="4000" spc="253" dirty="0" smtClean="0">
                <a:ln w="2540">
                  <a:noFill/>
                </a:ln>
                <a:solidFill>
                  <a:srgbClr val="0070C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GAP</a:t>
            </a:r>
            <a:r>
              <a:rPr lang="ko-KR" altLang="en-US" sz="4000" spc="253" dirty="0" smtClean="0">
                <a:ln w="2540">
                  <a:noFill/>
                </a:ln>
                <a:solidFill>
                  <a:srgbClr val="0070C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의 이해</a:t>
            </a:r>
            <a:endParaRPr lang="en-US" altLang="ko-KR" sz="4000" spc="253" dirty="0" smtClean="0">
              <a:ln w="2540">
                <a:noFill/>
              </a:ln>
              <a:solidFill>
                <a:srgbClr val="0070C0"/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  <a:p>
            <a:pPr algn="r">
              <a:defRPr/>
            </a:pPr>
            <a:r>
              <a:rPr lang="en-US" altLang="ko-KR" sz="2000" spc="253" dirty="0" smtClean="0">
                <a:ln w="2540">
                  <a:noFill/>
                </a:ln>
                <a:latin typeface="HY견고딕" panose="02030600000101010101" pitchFamily="18" charset="-127"/>
                <a:ea typeface="HY견고딕" panose="02030600000101010101" pitchFamily="18" charset="-127"/>
              </a:rPr>
              <a:t>(</a:t>
            </a:r>
            <a:r>
              <a:rPr lang="ko-KR" altLang="en-US" sz="2000" spc="253" dirty="0" smtClean="0">
                <a:ln w="2540">
                  <a:noFill/>
                </a:ln>
                <a:latin typeface="HY견고딕" panose="02030600000101010101" pitchFamily="18" charset="-127"/>
                <a:ea typeface="HY견고딕" panose="02030600000101010101" pitchFamily="18" charset="-127"/>
              </a:rPr>
              <a:t>개념 설명 및 </a:t>
            </a:r>
            <a:r>
              <a:rPr lang="ko-KR" altLang="en-US" sz="2000" spc="253" dirty="0" err="1" smtClean="0">
                <a:ln w="2540">
                  <a:noFill/>
                </a:ln>
                <a:latin typeface="HY견고딕" panose="02030600000101010101" pitchFamily="18" charset="-127"/>
                <a:ea typeface="HY견고딕" panose="02030600000101010101" pitchFamily="18" charset="-127"/>
              </a:rPr>
              <a:t>인증기준별</a:t>
            </a:r>
            <a:r>
              <a:rPr lang="ko-KR" altLang="en-US" sz="2000" spc="253" dirty="0" smtClean="0">
                <a:ln w="2540">
                  <a:noFill/>
                </a:ln>
                <a:latin typeface="HY견고딕" panose="02030600000101010101" pitchFamily="18" charset="-127"/>
                <a:ea typeface="HY견고딕" panose="02030600000101010101" pitchFamily="18" charset="-127"/>
              </a:rPr>
              <a:t> 실천방법</a:t>
            </a:r>
            <a:r>
              <a:rPr lang="en-US" altLang="ko-KR" sz="2000" spc="253" dirty="0" smtClean="0">
                <a:ln w="2540">
                  <a:noFill/>
                </a:ln>
                <a:latin typeface="HY견고딕" panose="02030600000101010101" pitchFamily="18" charset="-127"/>
                <a:ea typeface="HY견고딕" panose="02030600000101010101" pitchFamily="18" charset="-127"/>
              </a:rPr>
              <a:t>)</a:t>
            </a:r>
            <a:endParaRPr lang="ko-KR" altLang="en-US" sz="4000" spc="253" dirty="0">
              <a:ln w="2540">
                <a:noFill/>
              </a:ln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pic>
        <p:nvPicPr>
          <p:cNvPr id="10247" name="그림 7" descr="GAP-국문-green.jpg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 rot="-2333586">
            <a:off x="979530" y="1670054"/>
            <a:ext cx="1744545" cy="179324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" name="타원 12"/>
          <p:cNvSpPr/>
          <p:nvPr/>
        </p:nvSpPr>
        <p:spPr>
          <a:xfrm flipH="1">
            <a:off x="6072310" y="4286425"/>
            <a:ext cx="1331023" cy="1433474"/>
          </a:xfrm>
          <a:prstGeom prst="ellipse">
            <a:avLst/>
          </a:prstGeom>
          <a:solidFill>
            <a:schemeClr val="bg1">
              <a:lumMod val="7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6965" tIns="38483" rIns="76965" bIns="38483" anchor="ctr"/>
          <a:lstStyle/>
          <a:p>
            <a:pPr algn="ctr" defTabSz="872455">
              <a:defRPr/>
            </a:pPr>
            <a:endParaRPr kumimoji="0" lang="ko-KR" altLang="en-US" dirty="0"/>
          </a:p>
        </p:txBody>
      </p:sp>
      <p:sp>
        <p:nvSpPr>
          <p:cNvPr id="15" name="타원 14"/>
          <p:cNvSpPr/>
          <p:nvPr/>
        </p:nvSpPr>
        <p:spPr>
          <a:xfrm flipH="1">
            <a:off x="5406797" y="5687703"/>
            <a:ext cx="665512" cy="716737"/>
          </a:xfrm>
          <a:prstGeom prst="ellipse">
            <a:avLst/>
          </a:prstGeom>
          <a:solidFill>
            <a:schemeClr val="bg1">
              <a:lumMod val="8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6965" tIns="38483" rIns="76965" bIns="38483" anchor="ctr"/>
          <a:lstStyle/>
          <a:p>
            <a:pPr algn="ctr" defTabSz="872455">
              <a:defRPr/>
            </a:pPr>
            <a:endParaRPr kumimoji="0" lang="ko-KR" altLang="en-US" dirty="0"/>
          </a:p>
        </p:txBody>
      </p:sp>
      <p:pic>
        <p:nvPicPr>
          <p:cNvPr id="10250" name="그림 13" descr="사본 -국립농산물품질관리원_좌우-한글.png"/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327970" y="5799693"/>
            <a:ext cx="3663544" cy="7167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" name="TextBox 11"/>
          <p:cNvSpPr txBox="1"/>
          <p:nvPr/>
        </p:nvSpPr>
        <p:spPr>
          <a:xfrm>
            <a:off x="5929322" y="3786190"/>
            <a:ext cx="235745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000" b="1" dirty="0" smtClean="0"/>
              <a:t>2017. 2. 13.</a:t>
            </a:r>
            <a:endParaRPr lang="ko-KR" altLang="en-US" sz="2000" b="1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번호 개체 틀 1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6708EB69-7ECB-4617-9BB3-EDF887826463}" type="slidenum">
              <a:rPr lang="ko-KR" altLang="en-US"/>
              <a:pPr>
                <a:defRPr/>
              </a:pPr>
              <a:t>2</a:t>
            </a:fld>
            <a:endParaRPr lang="ko-KR" altLang="en-US" dirty="0"/>
          </a:p>
        </p:txBody>
      </p:sp>
      <p:sp>
        <p:nvSpPr>
          <p:cNvPr id="3" name="TextBox 1"/>
          <p:cNvSpPr txBox="1"/>
          <p:nvPr/>
        </p:nvSpPr>
        <p:spPr>
          <a:xfrm rot="20717908">
            <a:off x="1260201" y="2342070"/>
            <a:ext cx="2047687" cy="1001657"/>
          </a:xfrm>
          <a:prstGeom prst="rect">
            <a:avLst/>
          </a:prstGeom>
          <a:noFill/>
        </p:spPr>
        <p:txBody>
          <a:bodyPr lIns="86714" tIns="43357" rIns="86714" bIns="43357">
            <a:spAutoFit/>
            <a:scene3d>
              <a:camera prst="orthographicFront">
                <a:rot lat="0" lon="0" rev="0"/>
              </a:camera>
              <a:lightRig rig="glow" dir="t">
                <a:rot lat="0" lon="0" rev="3600000"/>
              </a:lightRig>
            </a:scene3d>
            <a:sp3d prstMaterial="softEdge">
              <a:bevelT w="12700" h="0"/>
              <a:bevelB w="0" h="0"/>
              <a:contourClr>
                <a:schemeClr val="accent4">
                  <a:alpha val="95000"/>
                </a:schemeClr>
              </a:contourClr>
            </a:sp3d>
          </a:bodyPr>
          <a:lstStyle>
            <a:defPPr>
              <a:defRPr lang="ko-KR"/>
            </a:defPPr>
            <a:lvl1pPr marL="0" algn="l" defTabSz="1030529" rtl="0" eaLnBrk="1" latinLnBrk="1" hangingPunct="1"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15264" algn="l" defTabSz="1030529" rtl="0" eaLnBrk="1" latinLnBrk="1" hangingPunct="1"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030529" algn="l" defTabSz="1030529" rtl="0" eaLnBrk="1" latinLnBrk="1" hangingPunct="1"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545793" algn="l" defTabSz="1030529" rtl="0" eaLnBrk="1" latinLnBrk="1" hangingPunct="1"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61058" algn="l" defTabSz="1030529" rtl="0" eaLnBrk="1" latinLnBrk="1" hangingPunct="1"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76322" algn="l" defTabSz="1030529" rtl="0" eaLnBrk="1" latinLnBrk="1" hangingPunct="1"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091586" algn="l" defTabSz="1030529" rtl="0" eaLnBrk="1" latinLnBrk="1" hangingPunct="1"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606851" algn="l" defTabSz="1030529" rtl="0" eaLnBrk="1" latinLnBrk="1" hangingPunct="1"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122115" algn="l" defTabSz="1030529" rtl="0" eaLnBrk="1" latinLnBrk="1" hangingPunct="1"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10000"/>
              </a:lnSpc>
              <a:defRPr/>
            </a:pPr>
            <a:r>
              <a:rPr lang="en-US" altLang="ko-KR" sz="2700" b="1" spc="-126" dirty="0">
                <a:ln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innerShdw blurRad="63500" dist="63500" dir="16200000">
                    <a:prstClr val="black">
                      <a:alpha val="50000"/>
                    </a:prstClr>
                  </a:innerShdw>
                </a:effectLst>
                <a:latin typeface="HY견고딕" panose="02030600000101010101" pitchFamily="18" charset="-127"/>
                <a:cs typeface="Arial" pitchFamily="34" charset="0"/>
              </a:rPr>
              <a:t>CONTENTS</a:t>
            </a:r>
          </a:p>
        </p:txBody>
      </p:sp>
      <p:grpSp>
        <p:nvGrpSpPr>
          <p:cNvPr id="4" name="그룹 3"/>
          <p:cNvGrpSpPr>
            <a:grpSpLocks/>
          </p:cNvGrpSpPr>
          <p:nvPr/>
        </p:nvGrpSpPr>
        <p:grpSpPr bwMode="auto">
          <a:xfrm>
            <a:off x="4167524" y="1826841"/>
            <a:ext cx="3744956" cy="712537"/>
            <a:chOff x="5328545" y="2146644"/>
            <a:chExt cx="4366587" cy="1008112"/>
          </a:xfrm>
        </p:grpSpPr>
        <p:pic>
          <p:nvPicPr>
            <p:cNvPr id="5" name="그림 4"/>
            <p:cNvPicPr>
              <a:picLocks noChangeAspect="1"/>
            </p:cNvPicPr>
            <p:nvPr/>
          </p:nvPicPr>
          <p:blipFill>
            <a:blip r:embed="rId3" cstate="print">
              <a:duotone>
                <a:prstClr val="black"/>
                <a:schemeClr val="accent5">
                  <a:tint val="45000"/>
                  <a:satMod val="400000"/>
                </a:schemeClr>
              </a:duotone>
              <a:extLst/>
            </a:blip>
            <a:stretch>
              <a:fillRect/>
            </a:stretch>
          </p:blipFill>
          <p:spPr>
            <a:xfrm>
              <a:off x="5328545" y="2146644"/>
              <a:ext cx="4366587" cy="1008112"/>
            </a:xfrm>
            <a:prstGeom prst="rect">
              <a:avLst/>
            </a:prstGeom>
          </p:spPr>
        </p:pic>
        <p:sp>
          <p:nvSpPr>
            <p:cNvPr id="6" name="TextBox 5"/>
            <p:cNvSpPr txBox="1"/>
            <p:nvPr/>
          </p:nvSpPr>
          <p:spPr bwMode="auto">
            <a:xfrm>
              <a:off x="6469140" y="2345590"/>
              <a:ext cx="2313931" cy="435449"/>
            </a:xfrm>
            <a:prstGeom prst="rect">
              <a:avLst/>
            </a:prstGeom>
            <a:noFill/>
          </p:spPr>
          <p:txBody>
            <a:bodyPr wrap="none" lIns="0" tIns="0" rIns="0" bIns="0">
              <a:spAutoFit/>
            </a:bodyPr>
            <a:lstStyle/>
            <a:p>
              <a:pPr defTabSz="1172843">
                <a:spcBef>
                  <a:spcPct val="50000"/>
                </a:spcBef>
                <a:defRPr/>
              </a:pPr>
              <a:r>
                <a:rPr lang="en-US" altLang="ko-KR" sz="2000" kern="0" dirty="0" smtClean="0">
                  <a:gradFill>
                    <a:gsLst>
                      <a:gs pos="0">
                        <a:schemeClr val="bg1"/>
                      </a:gs>
                      <a:gs pos="100000">
                        <a:schemeClr val="bg1"/>
                      </a:gs>
                    </a:gsLst>
                    <a:lin ang="5400000" scaled="0"/>
                  </a:gradFill>
                  <a:latin typeface="+mj-ea"/>
                  <a:ea typeface="+mj-ea"/>
                  <a:cs typeface="Arial" pitchFamily="34" charset="0"/>
                </a:rPr>
                <a:t>GAP</a:t>
              </a:r>
              <a:r>
                <a:rPr lang="ko-KR" altLang="en-US" sz="2000" kern="0" dirty="0" smtClean="0">
                  <a:gradFill>
                    <a:gsLst>
                      <a:gs pos="0">
                        <a:schemeClr val="bg1"/>
                      </a:gs>
                      <a:gs pos="100000">
                        <a:schemeClr val="bg1"/>
                      </a:gs>
                    </a:gsLst>
                    <a:lin ang="5400000" scaled="0"/>
                  </a:gradFill>
                  <a:latin typeface="+mj-ea"/>
                  <a:ea typeface="+mj-ea"/>
                  <a:cs typeface="Arial" pitchFamily="34" charset="0"/>
                </a:rPr>
                <a:t>란 무엇인가</a:t>
              </a:r>
              <a:r>
                <a:rPr lang="en-US" altLang="ko-KR" sz="2000" kern="0" dirty="0" smtClean="0">
                  <a:gradFill>
                    <a:gsLst>
                      <a:gs pos="0">
                        <a:schemeClr val="bg1"/>
                      </a:gs>
                      <a:gs pos="100000">
                        <a:schemeClr val="bg1"/>
                      </a:gs>
                    </a:gsLst>
                    <a:lin ang="5400000" scaled="0"/>
                  </a:gradFill>
                  <a:latin typeface="+mj-ea"/>
                  <a:ea typeface="+mj-ea"/>
                  <a:cs typeface="Arial" pitchFamily="34" charset="0"/>
                </a:rPr>
                <a:t>?</a:t>
              </a:r>
              <a:endParaRPr lang="ko-KR" altLang="en-US" sz="2000" kern="0" dirty="0">
                <a:gradFill>
                  <a:gsLst>
                    <a:gs pos="0">
                      <a:schemeClr val="bg1"/>
                    </a:gs>
                    <a:gs pos="100000">
                      <a:schemeClr val="bg1"/>
                    </a:gs>
                  </a:gsLst>
                  <a:lin ang="5400000" scaled="0"/>
                </a:gradFill>
                <a:latin typeface="+mj-ea"/>
                <a:ea typeface="+mj-ea"/>
                <a:cs typeface="Arial" pitchFamily="34" charset="0"/>
              </a:endParaRPr>
            </a:p>
          </p:txBody>
        </p:sp>
        <p:sp>
          <p:nvSpPr>
            <p:cNvPr id="7" name="TextBox 6"/>
            <p:cNvSpPr txBox="1"/>
            <p:nvPr/>
          </p:nvSpPr>
          <p:spPr bwMode="auto">
            <a:xfrm>
              <a:off x="5649759" y="2279231"/>
              <a:ext cx="499047" cy="740262"/>
            </a:xfrm>
            <a:prstGeom prst="rect">
              <a:avLst/>
            </a:prstGeom>
            <a:solidFill>
              <a:schemeClr val="bg1"/>
            </a:solidFill>
          </p:spPr>
          <p:txBody>
            <a:bodyPr wrap="none" lIns="0" tIns="0" rIns="0" bIns="0" anchor="ctr">
              <a:spAutoFit/>
            </a:bodyPr>
            <a:lstStyle/>
            <a:p>
              <a:pPr defTabSz="1172843">
                <a:spcBef>
                  <a:spcPct val="50000"/>
                </a:spcBef>
                <a:defRPr/>
              </a:pPr>
              <a:r>
                <a:rPr lang="en-US" altLang="ko-KR" sz="3400" b="1" kern="0" dirty="0">
                  <a:ln w="1270">
                    <a:solidFill>
                      <a:schemeClr val="bg1">
                        <a:alpha val="50000"/>
                      </a:schemeClr>
                    </a:solidFill>
                  </a:ln>
                  <a:solidFill>
                    <a:schemeClr val="accent5">
                      <a:lumMod val="50000"/>
                    </a:schemeClr>
                  </a:solidFill>
                  <a:latin typeface="Elephant" panose="02020904090505020303" pitchFamily="18" charset="0"/>
                  <a:ea typeface="HY동녘B" panose="02030600000101010101" pitchFamily="18" charset="-127"/>
                  <a:cs typeface="Arial" pitchFamily="34" charset="0"/>
                </a:rPr>
                <a:t>Ⅰ</a:t>
              </a:r>
              <a:endParaRPr lang="ko-KR" altLang="en-US" sz="3400" b="1" kern="0" dirty="0">
                <a:ln w="1270">
                  <a:solidFill>
                    <a:schemeClr val="bg1">
                      <a:alpha val="50000"/>
                    </a:schemeClr>
                  </a:solidFill>
                </a:ln>
                <a:solidFill>
                  <a:schemeClr val="accent5">
                    <a:lumMod val="50000"/>
                  </a:schemeClr>
                </a:solidFill>
                <a:latin typeface="Elephant" panose="02020904090505020303" pitchFamily="18" charset="0"/>
                <a:ea typeface="HY동녘B" panose="02030600000101010101" pitchFamily="18" charset="-127"/>
                <a:cs typeface="Arial" pitchFamily="34" charset="0"/>
              </a:endParaRPr>
            </a:p>
          </p:txBody>
        </p:sp>
      </p:grpSp>
      <p:grpSp>
        <p:nvGrpSpPr>
          <p:cNvPr id="8" name="그룹 7"/>
          <p:cNvGrpSpPr>
            <a:grpSpLocks/>
          </p:cNvGrpSpPr>
          <p:nvPr/>
        </p:nvGrpSpPr>
        <p:grpSpPr bwMode="auto">
          <a:xfrm>
            <a:off x="4167525" y="2740960"/>
            <a:ext cx="3744956" cy="712538"/>
            <a:chOff x="5328545" y="2088381"/>
            <a:chExt cx="4366587" cy="1008112"/>
          </a:xfrm>
        </p:grpSpPr>
        <p:pic>
          <p:nvPicPr>
            <p:cNvPr id="9" name="그림 8"/>
            <p:cNvPicPr>
              <a:picLocks noChangeAspect="1"/>
            </p:cNvPicPr>
            <p:nvPr/>
          </p:nvPicPr>
          <p:blipFill>
            <a:blip r:embed="rId4" cstate="print">
              <a:duotone>
                <a:prstClr val="black"/>
                <a:schemeClr val="accent5">
                  <a:tint val="45000"/>
                  <a:satMod val="400000"/>
                </a:schemeClr>
              </a:duotone>
              <a:extLst/>
            </a:blip>
            <a:stretch>
              <a:fillRect/>
            </a:stretch>
          </p:blipFill>
          <p:spPr>
            <a:xfrm>
              <a:off x="5328545" y="2088381"/>
              <a:ext cx="4366587" cy="1008112"/>
            </a:xfrm>
            <a:prstGeom prst="rect">
              <a:avLst/>
            </a:prstGeom>
          </p:spPr>
        </p:pic>
        <p:sp>
          <p:nvSpPr>
            <p:cNvPr id="10" name="TextBox 9"/>
            <p:cNvSpPr txBox="1"/>
            <p:nvPr/>
          </p:nvSpPr>
          <p:spPr bwMode="auto">
            <a:xfrm>
              <a:off x="6469139" y="2311509"/>
              <a:ext cx="2900825" cy="435449"/>
            </a:xfrm>
            <a:prstGeom prst="rect">
              <a:avLst/>
            </a:prstGeom>
            <a:noFill/>
          </p:spPr>
          <p:txBody>
            <a:bodyPr wrap="none" lIns="0" tIns="0" rIns="0" bIns="0">
              <a:spAutoFit/>
            </a:bodyPr>
            <a:lstStyle/>
            <a:p>
              <a:pPr defTabSz="1172843">
                <a:spcBef>
                  <a:spcPct val="50000"/>
                </a:spcBef>
                <a:defRPr/>
              </a:pPr>
              <a:r>
                <a:rPr lang="ko-KR" altLang="en-US" sz="2000" kern="0" dirty="0" smtClean="0">
                  <a:gradFill>
                    <a:gsLst>
                      <a:gs pos="0">
                        <a:schemeClr val="bg1"/>
                      </a:gs>
                      <a:gs pos="100000">
                        <a:schemeClr val="bg1"/>
                      </a:gs>
                    </a:gsLst>
                    <a:lin ang="5400000" scaled="0"/>
                  </a:gradFill>
                  <a:latin typeface="+mj-ea"/>
                  <a:ea typeface="+mj-ea"/>
                  <a:cs typeface="Arial" pitchFamily="34" charset="0"/>
                </a:rPr>
                <a:t>정책추진방향 및 현황</a:t>
              </a:r>
              <a:endParaRPr lang="ko-KR" altLang="en-US" sz="2000" kern="0" dirty="0">
                <a:gradFill>
                  <a:gsLst>
                    <a:gs pos="0">
                      <a:schemeClr val="bg1"/>
                    </a:gs>
                    <a:gs pos="100000">
                      <a:schemeClr val="bg1"/>
                    </a:gs>
                  </a:gsLst>
                  <a:lin ang="5400000" scaled="0"/>
                </a:gradFill>
                <a:latin typeface="+mj-ea"/>
                <a:ea typeface="+mj-ea"/>
                <a:cs typeface="Arial" pitchFamily="34" charset="0"/>
              </a:endParaRPr>
            </a:p>
          </p:txBody>
        </p:sp>
        <p:sp>
          <p:nvSpPr>
            <p:cNvPr id="11" name="TextBox 10"/>
            <p:cNvSpPr txBox="1"/>
            <p:nvPr/>
          </p:nvSpPr>
          <p:spPr bwMode="auto">
            <a:xfrm>
              <a:off x="5649759" y="2210494"/>
              <a:ext cx="586894" cy="870896"/>
            </a:xfrm>
            <a:prstGeom prst="rect">
              <a:avLst/>
            </a:prstGeom>
            <a:solidFill>
              <a:schemeClr val="bg1"/>
            </a:solidFill>
          </p:spPr>
          <p:txBody>
            <a:bodyPr wrap="none" lIns="0" tIns="0" rIns="0" bIns="0" anchor="ctr">
              <a:spAutoFit/>
            </a:bodyPr>
            <a:lstStyle>
              <a:defPPr>
                <a:defRPr lang="ko-KR"/>
              </a:defPPr>
              <a:lvl1pPr defTabSz="1393422">
                <a:spcBef>
                  <a:spcPct val="50000"/>
                </a:spcBef>
                <a:defRPr sz="4000" b="1" kern="0">
                  <a:ln w="1270">
                    <a:solidFill>
                      <a:schemeClr val="bg1">
                        <a:alpha val="50000"/>
                      </a:schemeClr>
                    </a:solidFill>
                  </a:ln>
                  <a:solidFill>
                    <a:schemeClr val="accent5">
                      <a:lumMod val="50000"/>
                    </a:schemeClr>
                  </a:solidFill>
                  <a:latin typeface="Elephant" panose="02020904090505020303" pitchFamily="18" charset="0"/>
                  <a:ea typeface="HY동녘B" panose="02030600000101010101" pitchFamily="18" charset="-127"/>
                  <a:cs typeface="Arial" pitchFamily="34" charset="0"/>
                </a:defRPr>
              </a:lvl1pPr>
            </a:lstStyle>
            <a:p>
              <a:pPr>
                <a:defRPr/>
              </a:pPr>
              <a:r>
                <a:rPr kumimoji="0" lang="en-US" altLang="ko-KR" dirty="0"/>
                <a:t>Ⅱ</a:t>
              </a:r>
              <a:endParaRPr kumimoji="0" lang="ko-KR" altLang="en-US" dirty="0"/>
            </a:p>
          </p:txBody>
        </p:sp>
      </p:grpSp>
      <p:grpSp>
        <p:nvGrpSpPr>
          <p:cNvPr id="12" name="그룹 11"/>
          <p:cNvGrpSpPr>
            <a:grpSpLocks/>
          </p:cNvGrpSpPr>
          <p:nvPr/>
        </p:nvGrpSpPr>
        <p:grpSpPr bwMode="auto">
          <a:xfrm>
            <a:off x="4167525" y="3653681"/>
            <a:ext cx="3744956" cy="724759"/>
            <a:chOff x="5328545" y="2088381"/>
            <a:chExt cx="4366587" cy="1023393"/>
          </a:xfrm>
        </p:grpSpPr>
        <p:pic>
          <p:nvPicPr>
            <p:cNvPr id="13" name="그림 12"/>
            <p:cNvPicPr>
              <a:picLocks noChangeAspect="1"/>
            </p:cNvPicPr>
            <p:nvPr/>
          </p:nvPicPr>
          <p:blipFill>
            <a:blip r:embed="rId5" cstate="print">
              <a:duotone>
                <a:prstClr val="black"/>
                <a:schemeClr val="accent5">
                  <a:tint val="45000"/>
                  <a:satMod val="400000"/>
                </a:schemeClr>
              </a:duotone>
              <a:extLst/>
            </a:blip>
            <a:stretch>
              <a:fillRect/>
            </a:stretch>
          </p:blipFill>
          <p:spPr>
            <a:xfrm>
              <a:off x="5328545" y="2088381"/>
              <a:ext cx="4366587" cy="1008112"/>
            </a:xfrm>
            <a:prstGeom prst="rect">
              <a:avLst/>
            </a:prstGeom>
          </p:spPr>
        </p:pic>
        <p:sp>
          <p:nvSpPr>
            <p:cNvPr id="14" name="TextBox 13"/>
            <p:cNvSpPr txBox="1"/>
            <p:nvPr/>
          </p:nvSpPr>
          <p:spPr bwMode="auto">
            <a:xfrm>
              <a:off x="6469139" y="2324452"/>
              <a:ext cx="2302717" cy="434595"/>
            </a:xfrm>
            <a:prstGeom prst="rect">
              <a:avLst/>
            </a:prstGeom>
            <a:noFill/>
          </p:spPr>
          <p:txBody>
            <a:bodyPr wrap="none" lIns="0" tIns="0" rIns="0" bIns="0">
              <a:spAutoFit/>
            </a:bodyPr>
            <a:lstStyle/>
            <a:p>
              <a:pPr defTabSz="1172843">
                <a:spcBef>
                  <a:spcPct val="50000"/>
                </a:spcBef>
                <a:defRPr/>
              </a:pPr>
              <a:r>
                <a:rPr lang="ko-KR" altLang="en-US" sz="2000" kern="0" dirty="0" smtClean="0">
                  <a:gradFill>
                    <a:gsLst>
                      <a:gs pos="0">
                        <a:schemeClr val="bg1"/>
                      </a:gs>
                      <a:gs pos="100000">
                        <a:schemeClr val="bg1"/>
                      </a:gs>
                    </a:gsLst>
                    <a:lin ang="5400000" scaled="0"/>
                  </a:gradFill>
                  <a:latin typeface="+mj-ea"/>
                  <a:ea typeface="+mj-ea"/>
                  <a:cs typeface="Arial" pitchFamily="34" charset="0"/>
                </a:rPr>
                <a:t>인증신청 및 심사</a:t>
              </a:r>
              <a:endParaRPr lang="ko-KR" altLang="en-US" sz="2000" kern="0" dirty="0">
                <a:gradFill>
                  <a:gsLst>
                    <a:gs pos="0">
                      <a:schemeClr val="bg1"/>
                    </a:gs>
                    <a:gs pos="100000">
                      <a:schemeClr val="bg1"/>
                    </a:gs>
                  </a:gsLst>
                  <a:lin ang="5400000" scaled="0"/>
                </a:gradFill>
                <a:latin typeface="+mj-ea"/>
                <a:ea typeface="+mj-ea"/>
                <a:cs typeface="Arial" pitchFamily="34" charset="0"/>
              </a:endParaRPr>
            </a:p>
          </p:txBody>
        </p:sp>
        <p:sp>
          <p:nvSpPr>
            <p:cNvPr id="15" name="TextBox 14"/>
            <p:cNvSpPr txBox="1"/>
            <p:nvPr/>
          </p:nvSpPr>
          <p:spPr bwMode="auto">
            <a:xfrm>
              <a:off x="5649759" y="2242585"/>
              <a:ext cx="586894" cy="869189"/>
            </a:xfrm>
            <a:prstGeom prst="rect">
              <a:avLst/>
            </a:prstGeom>
            <a:solidFill>
              <a:schemeClr val="bg1"/>
            </a:solidFill>
          </p:spPr>
          <p:txBody>
            <a:bodyPr wrap="none" lIns="0" tIns="0" rIns="0" bIns="0" anchor="ctr">
              <a:spAutoFit/>
            </a:bodyPr>
            <a:lstStyle>
              <a:defPPr>
                <a:defRPr lang="ko-KR"/>
              </a:defPPr>
              <a:lvl1pPr defTabSz="1393422">
                <a:spcBef>
                  <a:spcPct val="50000"/>
                </a:spcBef>
                <a:defRPr sz="4000" b="1" kern="0">
                  <a:ln w="1270">
                    <a:solidFill>
                      <a:schemeClr val="bg1">
                        <a:alpha val="50000"/>
                      </a:schemeClr>
                    </a:solidFill>
                  </a:ln>
                  <a:solidFill>
                    <a:schemeClr val="accent5">
                      <a:lumMod val="50000"/>
                    </a:schemeClr>
                  </a:solidFill>
                  <a:latin typeface="Elephant" panose="02020904090505020303" pitchFamily="18" charset="0"/>
                  <a:ea typeface="HY동녘B" panose="02030600000101010101" pitchFamily="18" charset="-127"/>
                  <a:cs typeface="Arial" pitchFamily="34" charset="0"/>
                </a:defRPr>
              </a:lvl1pPr>
            </a:lstStyle>
            <a:p>
              <a:pPr>
                <a:defRPr/>
              </a:pPr>
              <a:r>
                <a:rPr kumimoji="0" lang="en-US" altLang="ko-KR" dirty="0"/>
                <a:t>Ⅲ</a:t>
              </a:r>
              <a:endParaRPr kumimoji="0" lang="ko-KR" altLang="en-US" dirty="0"/>
            </a:p>
          </p:txBody>
        </p:sp>
      </p:grpSp>
      <p:grpSp>
        <p:nvGrpSpPr>
          <p:cNvPr id="16" name="그룹 15"/>
          <p:cNvGrpSpPr>
            <a:grpSpLocks/>
          </p:cNvGrpSpPr>
          <p:nvPr/>
        </p:nvGrpSpPr>
        <p:grpSpPr bwMode="auto">
          <a:xfrm>
            <a:off x="4167525" y="4567801"/>
            <a:ext cx="3744956" cy="713937"/>
            <a:chOff x="5328545" y="2088381"/>
            <a:chExt cx="4366587" cy="1008112"/>
          </a:xfrm>
        </p:grpSpPr>
        <p:pic>
          <p:nvPicPr>
            <p:cNvPr id="17" name="그림 16"/>
            <p:cNvPicPr>
              <a:picLocks noChangeAspect="1"/>
            </p:cNvPicPr>
            <p:nvPr/>
          </p:nvPicPr>
          <p:blipFill>
            <a:blip r:embed="rId5" cstate="print">
              <a:duotone>
                <a:prstClr val="black"/>
                <a:schemeClr val="accent5">
                  <a:tint val="45000"/>
                  <a:satMod val="400000"/>
                </a:schemeClr>
              </a:duotone>
              <a:extLst/>
            </a:blip>
            <a:stretch>
              <a:fillRect/>
            </a:stretch>
          </p:blipFill>
          <p:spPr>
            <a:xfrm>
              <a:off x="5328545" y="2088381"/>
              <a:ext cx="4366587" cy="1008112"/>
            </a:xfrm>
            <a:prstGeom prst="rect">
              <a:avLst/>
            </a:prstGeom>
          </p:spPr>
        </p:pic>
        <p:sp>
          <p:nvSpPr>
            <p:cNvPr id="18" name="TextBox 17"/>
            <p:cNvSpPr txBox="1"/>
            <p:nvPr/>
          </p:nvSpPr>
          <p:spPr bwMode="auto">
            <a:xfrm>
              <a:off x="6469139" y="2314788"/>
              <a:ext cx="2796155" cy="434595"/>
            </a:xfrm>
            <a:prstGeom prst="rect">
              <a:avLst/>
            </a:prstGeom>
            <a:noFill/>
          </p:spPr>
          <p:txBody>
            <a:bodyPr wrap="none" lIns="0" tIns="0" rIns="0" bIns="0">
              <a:spAutoFit/>
            </a:bodyPr>
            <a:lstStyle/>
            <a:p>
              <a:pPr defTabSz="1172843">
                <a:spcBef>
                  <a:spcPct val="50000"/>
                </a:spcBef>
                <a:defRPr/>
              </a:pPr>
              <a:r>
                <a:rPr lang="ko-KR" altLang="en-US" sz="2000" kern="0" dirty="0" err="1" smtClean="0">
                  <a:gradFill>
                    <a:gsLst>
                      <a:gs pos="0">
                        <a:schemeClr val="bg1"/>
                      </a:gs>
                      <a:gs pos="100000">
                        <a:schemeClr val="bg1"/>
                      </a:gs>
                    </a:gsLst>
                    <a:lin ang="5400000" scaled="0"/>
                  </a:gradFill>
                  <a:latin typeface="+mj-ea"/>
                  <a:ea typeface="+mj-ea"/>
                  <a:cs typeface="Arial" pitchFamily="34" charset="0"/>
                </a:rPr>
                <a:t>인증기준별</a:t>
              </a:r>
              <a:r>
                <a:rPr lang="ko-KR" altLang="en-US" sz="2000" kern="0" dirty="0" smtClean="0">
                  <a:gradFill>
                    <a:gsLst>
                      <a:gs pos="0">
                        <a:schemeClr val="bg1"/>
                      </a:gs>
                      <a:gs pos="100000">
                        <a:schemeClr val="bg1"/>
                      </a:gs>
                    </a:gsLst>
                    <a:lin ang="5400000" scaled="0"/>
                  </a:gradFill>
                  <a:latin typeface="+mj-ea"/>
                  <a:ea typeface="+mj-ea"/>
                  <a:cs typeface="Arial" pitchFamily="34" charset="0"/>
                </a:rPr>
                <a:t> 준수사항</a:t>
              </a:r>
              <a:endParaRPr lang="ko-KR" altLang="en-US" sz="2000" kern="0" dirty="0">
                <a:gradFill>
                  <a:gsLst>
                    <a:gs pos="0">
                      <a:schemeClr val="bg1"/>
                    </a:gs>
                    <a:gs pos="100000">
                      <a:schemeClr val="bg1"/>
                    </a:gs>
                  </a:gsLst>
                  <a:lin ang="5400000" scaled="0"/>
                </a:gradFill>
                <a:latin typeface="+mj-ea"/>
                <a:ea typeface="+mj-ea"/>
                <a:cs typeface="Arial" pitchFamily="34" charset="0"/>
              </a:endParaRPr>
            </a:p>
          </p:txBody>
        </p:sp>
        <p:sp>
          <p:nvSpPr>
            <p:cNvPr id="19" name="TextBox 18"/>
            <p:cNvSpPr txBox="1"/>
            <p:nvPr/>
          </p:nvSpPr>
          <p:spPr bwMode="auto">
            <a:xfrm>
              <a:off x="5649759" y="2210493"/>
              <a:ext cx="586894" cy="869189"/>
            </a:xfrm>
            <a:prstGeom prst="rect">
              <a:avLst/>
            </a:prstGeom>
            <a:solidFill>
              <a:schemeClr val="bg1"/>
            </a:solidFill>
          </p:spPr>
          <p:txBody>
            <a:bodyPr wrap="none" lIns="0" tIns="0" rIns="0" bIns="0" anchor="ctr">
              <a:spAutoFit/>
            </a:bodyPr>
            <a:lstStyle>
              <a:defPPr>
                <a:defRPr lang="ko-KR"/>
              </a:defPPr>
              <a:lvl1pPr defTabSz="1393422">
                <a:spcBef>
                  <a:spcPct val="50000"/>
                </a:spcBef>
                <a:defRPr sz="4000" b="1" kern="0">
                  <a:ln w="1270">
                    <a:solidFill>
                      <a:schemeClr val="bg1">
                        <a:alpha val="50000"/>
                      </a:schemeClr>
                    </a:solidFill>
                  </a:ln>
                  <a:solidFill>
                    <a:schemeClr val="accent5">
                      <a:lumMod val="50000"/>
                    </a:schemeClr>
                  </a:solidFill>
                  <a:latin typeface="Elephant" panose="02020904090505020303" pitchFamily="18" charset="0"/>
                  <a:ea typeface="HY동녘B" panose="02030600000101010101" pitchFamily="18" charset="-127"/>
                  <a:cs typeface="Arial" pitchFamily="34" charset="0"/>
                </a:defRPr>
              </a:lvl1pPr>
            </a:lstStyle>
            <a:p>
              <a:pPr>
                <a:defRPr/>
              </a:pPr>
              <a:r>
                <a:rPr kumimoji="0" lang="en-US" altLang="ko-KR" dirty="0"/>
                <a:t>Ⅳ</a:t>
              </a:r>
              <a:endParaRPr kumimoji="0" lang="ko-KR" altLang="en-US" dirty="0"/>
            </a:p>
          </p:txBody>
        </p:sp>
      </p:grpSp>
      <p:grpSp>
        <p:nvGrpSpPr>
          <p:cNvPr id="20" name="그룹 19"/>
          <p:cNvGrpSpPr>
            <a:grpSpLocks/>
          </p:cNvGrpSpPr>
          <p:nvPr/>
        </p:nvGrpSpPr>
        <p:grpSpPr bwMode="auto">
          <a:xfrm>
            <a:off x="4167525" y="5481921"/>
            <a:ext cx="3744956" cy="713937"/>
            <a:chOff x="5328545" y="2088381"/>
            <a:chExt cx="4366587" cy="1008112"/>
          </a:xfrm>
        </p:grpSpPr>
        <p:pic>
          <p:nvPicPr>
            <p:cNvPr id="21" name="그림 20"/>
            <p:cNvPicPr>
              <a:picLocks noChangeAspect="1"/>
            </p:cNvPicPr>
            <p:nvPr/>
          </p:nvPicPr>
          <p:blipFill>
            <a:blip r:embed="rId5" cstate="print">
              <a:duotone>
                <a:prstClr val="black"/>
                <a:schemeClr val="accent5">
                  <a:tint val="45000"/>
                  <a:satMod val="400000"/>
                </a:schemeClr>
              </a:duotone>
              <a:extLst/>
            </a:blip>
            <a:stretch>
              <a:fillRect/>
            </a:stretch>
          </p:blipFill>
          <p:spPr>
            <a:xfrm>
              <a:off x="5328545" y="2088381"/>
              <a:ext cx="4366587" cy="1008112"/>
            </a:xfrm>
            <a:prstGeom prst="rect">
              <a:avLst/>
            </a:prstGeom>
          </p:spPr>
        </p:pic>
        <p:sp>
          <p:nvSpPr>
            <p:cNvPr id="22" name="TextBox 21"/>
            <p:cNvSpPr txBox="1"/>
            <p:nvPr/>
          </p:nvSpPr>
          <p:spPr bwMode="auto">
            <a:xfrm>
              <a:off x="6469139" y="2321172"/>
              <a:ext cx="1898993" cy="434595"/>
            </a:xfrm>
            <a:prstGeom prst="rect">
              <a:avLst/>
            </a:prstGeom>
            <a:noFill/>
          </p:spPr>
          <p:txBody>
            <a:bodyPr wrap="none" lIns="0" tIns="0" rIns="0" bIns="0">
              <a:spAutoFit/>
            </a:bodyPr>
            <a:lstStyle/>
            <a:p>
              <a:pPr defTabSz="1172843">
                <a:spcBef>
                  <a:spcPct val="50000"/>
                </a:spcBef>
                <a:defRPr/>
              </a:pPr>
              <a:r>
                <a:rPr lang="ko-KR" altLang="en-US" sz="2000" kern="0" dirty="0">
                  <a:gradFill>
                    <a:gsLst>
                      <a:gs pos="0">
                        <a:schemeClr val="bg1"/>
                      </a:gs>
                      <a:gs pos="100000">
                        <a:schemeClr val="bg1"/>
                      </a:gs>
                    </a:gsLst>
                    <a:lin ang="5400000" scaled="0"/>
                  </a:gradFill>
                  <a:latin typeface="+mj-ea"/>
                  <a:ea typeface="+mj-ea"/>
                  <a:cs typeface="Arial" pitchFamily="34" charset="0"/>
                </a:rPr>
                <a:t>인증정보 조회</a:t>
              </a:r>
            </a:p>
          </p:txBody>
        </p:sp>
        <p:sp>
          <p:nvSpPr>
            <p:cNvPr id="23" name="TextBox 22"/>
            <p:cNvSpPr txBox="1"/>
            <p:nvPr/>
          </p:nvSpPr>
          <p:spPr bwMode="auto">
            <a:xfrm>
              <a:off x="5649759" y="2226538"/>
              <a:ext cx="586894" cy="869189"/>
            </a:xfrm>
            <a:prstGeom prst="rect">
              <a:avLst/>
            </a:prstGeom>
            <a:solidFill>
              <a:schemeClr val="bg1"/>
            </a:solidFill>
          </p:spPr>
          <p:txBody>
            <a:bodyPr wrap="none" lIns="0" tIns="0" rIns="0" bIns="0" anchor="ctr">
              <a:spAutoFit/>
            </a:bodyPr>
            <a:lstStyle>
              <a:defPPr>
                <a:defRPr lang="ko-KR"/>
              </a:defPPr>
              <a:lvl1pPr defTabSz="1393422">
                <a:spcBef>
                  <a:spcPct val="50000"/>
                </a:spcBef>
                <a:defRPr sz="4000" b="1" kern="0">
                  <a:ln w="1270">
                    <a:solidFill>
                      <a:schemeClr val="bg1">
                        <a:alpha val="50000"/>
                      </a:schemeClr>
                    </a:solidFill>
                  </a:ln>
                  <a:solidFill>
                    <a:schemeClr val="accent5">
                      <a:lumMod val="50000"/>
                    </a:schemeClr>
                  </a:solidFill>
                  <a:latin typeface="Elephant" panose="02020904090505020303" pitchFamily="18" charset="0"/>
                  <a:ea typeface="HY동녘B" panose="02030600000101010101" pitchFamily="18" charset="-127"/>
                  <a:cs typeface="Arial" pitchFamily="34" charset="0"/>
                </a:defRPr>
              </a:lvl1pPr>
            </a:lstStyle>
            <a:p>
              <a:pPr>
                <a:defRPr/>
              </a:pPr>
              <a:r>
                <a:rPr kumimoji="0" lang="en-US" altLang="ko-KR" dirty="0"/>
                <a:t>Ⅴ</a:t>
              </a:r>
              <a:endParaRPr kumimoji="0" lang="ko-KR" altLang="en-US" dirty="0"/>
            </a:p>
          </p:txBody>
        </p:sp>
      </p:grp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" name="직사각형 43"/>
          <p:cNvSpPr/>
          <p:nvPr/>
        </p:nvSpPr>
        <p:spPr>
          <a:xfrm>
            <a:off x="92426" y="1857364"/>
            <a:ext cx="8929718" cy="4000528"/>
          </a:xfrm>
          <a:prstGeom prst="rect">
            <a:avLst/>
          </a:prstGeom>
          <a:solidFill>
            <a:schemeClr val="bg2">
              <a:lumMod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3314" name="TextBox 1"/>
          <p:cNvSpPr txBox="1">
            <a:spLocks noChangeArrowheads="1"/>
          </p:cNvSpPr>
          <p:nvPr/>
        </p:nvSpPr>
        <p:spPr bwMode="auto">
          <a:xfrm>
            <a:off x="409646" y="445161"/>
            <a:ext cx="5039463" cy="35471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76965" tIns="38483" rIns="76965" bIns="38483">
            <a:spAutoFit/>
          </a:bodyPr>
          <a:lstStyle/>
          <a:p>
            <a:r>
              <a:rPr kumimoji="0" lang="en-US" altLang="ko-KR" dirty="0">
                <a:solidFill>
                  <a:schemeClr val="bg1"/>
                </a:solidFill>
                <a:latin typeface="Franklin Gothic Medium" pitchFamily="34" charset="0"/>
                <a:ea typeface="HY견고딕" pitchFamily="18" charset="-127"/>
              </a:rPr>
              <a:t>1. </a:t>
            </a:r>
            <a:r>
              <a:rPr kumimoji="0" lang="en-US" altLang="ko-KR" dirty="0" smtClean="0">
                <a:solidFill>
                  <a:schemeClr val="bg1"/>
                </a:solidFill>
                <a:latin typeface="Franklin Gothic Medium" pitchFamily="34" charset="0"/>
                <a:ea typeface="HY견고딕" pitchFamily="18" charset="-127"/>
              </a:rPr>
              <a:t>GAP(Good Agricultural Practices)</a:t>
            </a:r>
            <a:r>
              <a:rPr kumimoji="0" lang="ko-KR" altLang="en-US" dirty="0" smtClean="0">
                <a:solidFill>
                  <a:schemeClr val="bg1"/>
                </a:solidFill>
                <a:latin typeface="Franklin Gothic Medium" pitchFamily="34" charset="0"/>
                <a:ea typeface="HY견고딕" pitchFamily="18" charset="-127"/>
              </a:rPr>
              <a:t>는 무엇인가</a:t>
            </a:r>
            <a:r>
              <a:rPr kumimoji="0" lang="en-US" altLang="ko-KR" dirty="0" smtClean="0">
                <a:solidFill>
                  <a:schemeClr val="bg1"/>
                </a:solidFill>
                <a:latin typeface="Franklin Gothic Medium" pitchFamily="34" charset="0"/>
                <a:ea typeface="HY견고딕" pitchFamily="18" charset="-127"/>
              </a:rPr>
              <a:t>?</a:t>
            </a:r>
            <a:endParaRPr kumimoji="0" lang="ko-KR" altLang="en-US" dirty="0">
              <a:solidFill>
                <a:schemeClr val="bg1"/>
              </a:solidFill>
              <a:latin typeface="Franklin Gothic Medium" pitchFamily="34" charset="0"/>
              <a:ea typeface="HY견고딕" pitchFamily="18" charset="-127"/>
            </a:endParaRPr>
          </a:p>
        </p:txBody>
      </p:sp>
      <p:sp>
        <p:nvSpPr>
          <p:cNvPr id="19" name="슬라이드 번호 개체 틀 18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37FA173C-8F55-40DA-B2EB-3EDAEB8C2414}" type="slidenum">
              <a:rPr lang="ko-KR" altLang="en-US"/>
              <a:pPr>
                <a:defRPr/>
              </a:pPr>
              <a:t>3</a:t>
            </a:fld>
            <a:endParaRPr lang="ko-KR" altLang="en-US" dirty="0"/>
          </a:p>
        </p:txBody>
      </p:sp>
      <p:grpSp>
        <p:nvGrpSpPr>
          <p:cNvPr id="45" name="그룹 44"/>
          <p:cNvGrpSpPr/>
          <p:nvPr/>
        </p:nvGrpSpPr>
        <p:grpSpPr>
          <a:xfrm>
            <a:off x="214282" y="2428865"/>
            <a:ext cx="2061987" cy="3143271"/>
            <a:chOff x="226706" y="3818288"/>
            <a:chExt cx="1347788" cy="1729903"/>
          </a:xfrm>
        </p:grpSpPr>
        <p:pic>
          <p:nvPicPr>
            <p:cNvPr id="40" name="Picture 298" descr="round dosic-3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16824"/>
            <a:stretch>
              <a:fillRect/>
            </a:stretch>
          </p:blipFill>
          <p:spPr bwMode="auto">
            <a:xfrm>
              <a:off x="236231" y="4059116"/>
              <a:ext cx="1338263" cy="14890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41" name="Picture 297" descr="round dosic-3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82939"/>
            <a:stretch>
              <a:fillRect/>
            </a:stretch>
          </p:blipFill>
          <p:spPr bwMode="auto">
            <a:xfrm>
              <a:off x="236231" y="3818288"/>
              <a:ext cx="1338263" cy="41751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42" name="Text Box 311"/>
            <p:cNvSpPr txBox="1">
              <a:spLocks noChangeArrowheads="1"/>
            </p:cNvSpPr>
            <p:nvPr/>
          </p:nvSpPr>
          <p:spPr bwMode="auto">
            <a:xfrm>
              <a:off x="247315" y="4290082"/>
              <a:ext cx="1298575" cy="1056964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 lIns="36000" rIns="36000">
              <a:spAutoFit/>
            </a:bodyPr>
            <a:lstStyle>
              <a:lvl1pPr marL="85725" indent="-85725" eaLnBrk="0" hangingPunct="0">
                <a:defRPr kumimoji="1">
                  <a:solidFill>
                    <a:schemeClr val="tx1"/>
                  </a:solidFill>
                  <a:latin typeface="맑은 고딕" pitchFamily="50" charset="-127"/>
                  <a:ea typeface="굴림" pitchFamily="50" charset="-127"/>
                </a:defRPr>
              </a:lvl1pPr>
              <a:lvl2pPr marL="742950" indent="-285750" eaLnBrk="0" hangingPunct="0">
                <a:defRPr kumimoji="1">
                  <a:solidFill>
                    <a:schemeClr val="tx1"/>
                  </a:solidFill>
                  <a:latin typeface="맑은 고딕" pitchFamily="50" charset="-127"/>
                  <a:ea typeface="굴림" pitchFamily="50" charset="-127"/>
                </a:defRPr>
              </a:lvl2pPr>
              <a:lvl3pPr marL="1143000" indent="-228600" eaLnBrk="0" hangingPunct="0">
                <a:defRPr kumimoji="1">
                  <a:solidFill>
                    <a:schemeClr val="tx1"/>
                  </a:solidFill>
                  <a:latin typeface="맑은 고딕" pitchFamily="50" charset="-127"/>
                  <a:ea typeface="굴림" pitchFamily="50" charset="-127"/>
                </a:defRPr>
              </a:lvl3pPr>
              <a:lvl4pPr marL="1600200" indent="-228600" eaLnBrk="0" hangingPunct="0">
                <a:defRPr kumimoji="1">
                  <a:solidFill>
                    <a:schemeClr val="tx1"/>
                  </a:solidFill>
                  <a:latin typeface="맑은 고딕" pitchFamily="50" charset="-127"/>
                  <a:ea typeface="굴림" pitchFamily="50" charset="-127"/>
                </a:defRPr>
              </a:lvl4pPr>
              <a:lvl5pPr marL="2057400" indent="-228600" eaLnBrk="0" hangingPunct="0">
                <a:defRPr kumimoji="1">
                  <a:solidFill>
                    <a:schemeClr val="tx1"/>
                  </a:solidFill>
                  <a:latin typeface="맑은 고딕" pitchFamily="50" charset="-127"/>
                  <a:ea typeface="굴림" pitchFamily="50" charset="-127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맑은 고딕" pitchFamily="50" charset="-127"/>
                  <a:ea typeface="굴림" pitchFamily="50" charset="-127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맑은 고딕" pitchFamily="50" charset="-127"/>
                  <a:ea typeface="굴림" pitchFamily="50" charset="-127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맑은 고딕" pitchFamily="50" charset="-127"/>
                  <a:ea typeface="굴림" pitchFamily="50" charset="-127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맑은 고딕" pitchFamily="50" charset="-127"/>
                  <a:ea typeface="굴림" pitchFamily="50" charset="-127"/>
                </a:defRPr>
              </a:lvl9pPr>
            </a:lstStyle>
            <a:p>
              <a:pPr algn="ctr" eaLnBrk="1" latinLnBrk="0" hangingPunct="1">
                <a:lnSpc>
                  <a:spcPct val="150000"/>
                </a:lnSpc>
                <a:spcBef>
                  <a:spcPct val="20000"/>
                </a:spcBef>
                <a:defRPr/>
              </a:pPr>
              <a:r>
                <a:rPr lang="ko-KR" altLang="en-US" b="1" dirty="0" smtClean="0">
                  <a:latin typeface="HY견고딕" pitchFamily="18" charset="-127"/>
                  <a:ea typeface="HY견고딕" pitchFamily="18" charset="-127"/>
                  <a:cs typeface="산돌고딕 L"/>
                </a:rPr>
                <a:t>농산물의</a:t>
              </a:r>
              <a:endParaRPr lang="en-US" altLang="ko-KR" b="1" dirty="0" smtClean="0">
                <a:latin typeface="HY견고딕" pitchFamily="18" charset="-127"/>
                <a:ea typeface="HY견고딕" pitchFamily="18" charset="-127"/>
                <a:cs typeface="산돌고딕 L"/>
              </a:endParaRPr>
            </a:p>
            <a:p>
              <a:pPr algn="ctr" eaLnBrk="1" latinLnBrk="0" hangingPunct="1">
                <a:lnSpc>
                  <a:spcPct val="150000"/>
                </a:lnSpc>
                <a:spcBef>
                  <a:spcPct val="20000"/>
                </a:spcBef>
                <a:defRPr/>
              </a:pPr>
              <a:r>
                <a:rPr lang="ko-KR" altLang="en-US" b="1" dirty="0" smtClean="0">
                  <a:solidFill>
                    <a:srgbClr val="00682F"/>
                  </a:solidFill>
                  <a:latin typeface="HY견고딕" pitchFamily="18" charset="-127"/>
                  <a:ea typeface="HY견고딕" pitchFamily="18" charset="-127"/>
                  <a:cs typeface="산돌고딕 L"/>
                </a:rPr>
                <a:t>안전성 확보</a:t>
              </a:r>
              <a:r>
                <a:rPr lang="en-US" altLang="ko-KR" b="1" dirty="0" smtClean="0">
                  <a:solidFill>
                    <a:srgbClr val="00682F"/>
                  </a:solidFill>
                  <a:latin typeface="HY견고딕" pitchFamily="18" charset="-127"/>
                  <a:ea typeface="HY견고딕" pitchFamily="18" charset="-127"/>
                  <a:cs typeface="산돌고딕 L"/>
                </a:rPr>
                <a:t>,</a:t>
              </a:r>
            </a:p>
            <a:p>
              <a:pPr algn="ctr" eaLnBrk="1" latinLnBrk="0" hangingPunct="1">
                <a:lnSpc>
                  <a:spcPct val="150000"/>
                </a:lnSpc>
                <a:spcBef>
                  <a:spcPct val="20000"/>
                </a:spcBef>
                <a:defRPr/>
              </a:pPr>
              <a:r>
                <a:rPr lang="en-US" altLang="ko-KR" b="1" dirty="0" smtClean="0">
                  <a:solidFill>
                    <a:srgbClr val="00B050"/>
                  </a:solidFill>
                  <a:latin typeface="HY견고딕" pitchFamily="18" charset="-127"/>
                  <a:ea typeface="HY견고딕" pitchFamily="18" charset="-127"/>
                  <a:cs typeface="산돌고딕 L"/>
                </a:rPr>
                <a:t> </a:t>
              </a:r>
              <a:r>
                <a:rPr lang="ko-KR" altLang="en-US" b="1" dirty="0" smtClean="0">
                  <a:solidFill>
                    <a:srgbClr val="00682F"/>
                  </a:solidFill>
                  <a:latin typeface="HY견고딕" pitchFamily="18" charset="-127"/>
                  <a:ea typeface="HY견고딕" pitchFamily="18" charset="-127"/>
                  <a:cs typeface="산돌고딕 L"/>
                </a:rPr>
                <a:t>농업환경 보전</a:t>
              </a:r>
              <a:r>
                <a:rPr lang="en-US" altLang="ko-KR" b="1" dirty="0" smtClean="0">
                  <a:solidFill>
                    <a:srgbClr val="00682F"/>
                  </a:solidFill>
                  <a:latin typeface="HY견고딕" pitchFamily="18" charset="-127"/>
                  <a:ea typeface="HY견고딕" pitchFamily="18" charset="-127"/>
                  <a:cs typeface="산돌고딕 L"/>
                </a:rPr>
                <a:t>, </a:t>
              </a:r>
            </a:p>
            <a:p>
              <a:pPr algn="ctr" eaLnBrk="1" latinLnBrk="0" hangingPunct="1">
                <a:lnSpc>
                  <a:spcPct val="150000"/>
                </a:lnSpc>
                <a:spcBef>
                  <a:spcPct val="20000"/>
                </a:spcBef>
                <a:defRPr/>
              </a:pPr>
              <a:r>
                <a:rPr lang="ko-KR" altLang="en-US" b="1" spc="-150" dirty="0" smtClean="0">
                  <a:solidFill>
                    <a:srgbClr val="00682F"/>
                  </a:solidFill>
                  <a:latin typeface="HY견고딕" pitchFamily="18" charset="-127"/>
                  <a:ea typeface="HY견고딕" pitchFamily="18" charset="-127"/>
                  <a:cs typeface="산돌고딕 L"/>
                </a:rPr>
                <a:t>농작업자 안전</a:t>
              </a:r>
              <a:r>
                <a:rPr lang="en-US" altLang="ko-KR" b="1" spc="-150" dirty="0" smtClean="0">
                  <a:solidFill>
                    <a:srgbClr val="00682F"/>
                  </a:solidFill>
                  <a:latin typeface="HY견고딕" pitchFamily="18" charset="-127"/>
                  <a:ea typeface="HY견고딕" pitchFamily="18" charset="-127"/>
                  <a:cs typeface="산돌고딕 L"/>
                </a:rPr>
                <a:t>·</a:t>
              </a:r>
              <a:r>
                <a:rPr lang="ko-KR" altLang="en-US" b="1" spc="-150" dirty="0" smtClean="0">
                  <a:solidFill>
                    <a:srgbClr val="00682F"/>
                  </a:solidFill>
                  <a:latin typeface="HY견고딕" pitchFamily="18" charset="-127"/>
                  <a:ea typeface="HY견고딕" pitchFamily="18" charset="-127"/>
                  <a:cs typeface="산돌고딕 L"/>
                </a:rPr>
                <a:t>복지</a:t>
              </a:r>
              <a:endParaRPr lang="ko-KR" altLang="en-US" b="1" spc="-150" dirty="0" smtClean="0">
                <a:latin typeface="HY견고딕" pitchFamily="18" charset="-127"/>
                <a:ea typeface="HY견고딕" pitchFamily="18" charset="-127"/>
                <a:cs typeface="산돌고딕 L"/>
              </a:endParaRPr>
            </a:p>
          </p:txBody>
        </p:sp>
        <p:sp>
          <p:nvSpPr>
            <p:cNvPr id="43" name="Text Box 315"/>
            <p:cNvSpPr txBox="1">
              <a:spLocks noChangeArrowheads="1"/>
            </p:cNvSpPr>
            <p:nvPr/>
          </p:nvSpPr>
          <p:spPr bwMode="auto">
            <a:xfrm>
              <a:off x="226706" y="3894575"/>
              <a:ext cx="1322388" cy="25407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lIns="36000" rIns="36000">
              <a:spAutoFit/>
            </a:bodyPr>
            <a:lstStyle>
              <a:lvl1pPr eaLnBrk="0" hangingPunct="0">
                <a:defRPr kumimoji="1">
                  <a:solidFill>
                    <a:schemeClr val="tx1"/>
                  </a:solidFill>
                  <a:latin typeface="맑은 고딕" pitchFamily="50" charset="-127"/>
                  <a:ea typeface="굴림" pitchFamily="50" charset="-127"/>
                </a:defRPr>
              </a:lvl1pPr>
              <a:lvl2pPr marL="742950" indent="-285750" eaLnBrk="0" hangingPunct="0">
                <a:defRPr kumimoji="1">
                  <a:solidFill>
                    <a:schemeClr val="tx1"/>
                  </a:solidFill>
                  <a:latin typeface="맑은 고딕" pitchFamily="50" charset="-127"/>
                  <a:ea typeface="굴림" pitchFamily="50" charset="-127"/>
                </a:defRPr>
              </a:lvl2pPr>
              <a:lvl3pPr marL="1143000" indent="-228600" eaLnBrk="0" hangingPunct="0">
                <a:defRPr kumimoji="1">
                  <a:solidFill>
                    <a:schemeClr val="tx1"/>
                  </a:solidFill>
                  <a:latin typeface="맑은 고딕" pitchFamily="50" charset="-127"/>
                  <a:ea typeface="굴림" pitchFamily="50" charset="-127"/>
                </a:defRPr>
              </a:lvl3pPr>
              <a:lvl4pPr marL="1600200" indent="-228600" eaLnBrk="0" hangingPunct="0">
                <a:defRPr kumimoji="1">
                  <a:solidFill>
                    <a:schemeClr val="tx1"/>
                  </a:solidFill>
                  <a:latin typeface="맑은 고딕" pitchFamily="50" charset="-127"/>
                  <a:ea typeface="굴림" pitchFamily="50" charset="-127"/>
                </a:defRPr>
              </a:lvl4pPr>
              <a:lvl5pPr marL="2057400" indent="-228600" eaLnBrk="0" hangingPunct="0">
                <a:defRPr kumimoji="1">
                  <a:solidFill>
                    <a:schemeClr val="tx1"/>
                  </a:solidFill>
                  <a:latin typeface="맑은 고딕" pitchFamily="50" charset="-127"/>
                  <a:ea typeface="굴림" pitchFamily="50" charset="-127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맑은 고딕" pitchFamily="50" charset="-127"/>
                  <a:ea typeface="굴림" pitchFamily="50" charset="-127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맑은 고딕" pitchFamily="50" charset="-127"/>
                  <a:ea typeface="굴림" pitchFamily="50" charset="-127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맑은 고딕" pitchFamily="50" charset="-127"/>
                  <a:ea typeface="굴림" pitchFamily="50" charset="-127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맑은 고딕" pitchFamily="50" charset="-127"/>
                  <a:ea typeface="굴림" pitchFamily="50" charset="-127"/>
                </a:defRPr>
              </a:lvl9pPr>
            </a:lstStyle>
            <a:p>
              <a:pPr algn="ctr" eaLnBrk="1" hangingPunct="1">
                <a:defRPr/>
              </a:pPr>
              <a:r>
                <a:rPr lang="ko-KR" altLang="en-US" sz="2400" dirty="0" smtClean="0">
                  <a:solidFill>
                    <a:srgbClr val="FFFF00"/>
                  </a:solidFill>
                  <a:latin typeface="HY헤드라인M" pitchFamily="18" charset="-127"/>
                  <a:ea typeface="HY헤드라인M" pitchFamily="18" charset="-127"/>
                </a:rPr>
                <a:t>목 적</a:t>
              </a:r>
            </a:p>
          </p:txBody>
        </p:sp>
      </p:grpSp>
      <p:sp>
        <p:nvSpPr>
          <p:cNvPr id="61" name="TextBox 60"/>
          <p:cNvSpPr txBox="1"/>
          <p:nvPr/>
        </p:nvSpPr>
        <p:spPr>
          <a:xfrm>
            <a:off x="500034" y="1643050"/>
            <a:ext cx="1143008" cy="400110"/>
          </a:xfrm>
          <a:prstGeom prst="rect">
            <a:avLst/>
          </a:prstGeom>
          <a:solidFill>
            <a:srgbClr val="00B050"/>
          </a:solidFill>
        </p:spPr>
        <p:txBody>
          <a:bodyPr wrap="square" rtlCol="0">
            <a:spAutoFit/>
          </a:bodyPr>
          <a:lstStyle/>
          <a:p>
            <a:pPr>
              <a:buFont typeface="Wingdings" pitchFamily="2" charset="2"/>
              <a:buChar char="§"/>
            </a:pPr>
            <a:r>
              <a:rPr lang="ko-KR" altLang="en-US" dirty="0" smtClean="0">
                <a:solidFill>
                  <a:schemeClr val="bg1"/>
                </a:solidFill>
              </a:rPr>
              <a:t> </a:t>
            </a:r>
            <a:r>
              <a:rPr lang="ko-KR" altLang="en-US" sz="2000" b="1" dirty="0" smtClean="0">
                <a:solidFill>
                  <a:schemeClr val="bg1"/>
                </a:solidFill>
              </a:rPr>
              <a:t>개 </a:t>
            </a:r>
            <a:r>
              <a:rPr lang="ko-KR" altLang="en-US" sz="2000" b="1" dirty="0" err="1" smtClean="0">
                <a:solidFill>
                  <a:schemeClr val="bg1"/>
                </a:solidFill>
              </a:rPr>
              <a:t>념</a:t>
            </a:r>
            <a:endParaRPr lang="ko-KR" altLang="en-US" b="1" dirty="0">
              <a:solidFill>
                <a:schemeClr val="bg1"/>
              </a:solidFill>
            </a:endParaRPr>
          </a:p>
        </p:txBody>
      </p:sp>
      <p:grpSp>
        <p:nvGrpSpPr>
          <p:cNvPr id="87" name="그룹 86"/>
          <p:cNvGrpSpPr/>
          <p:nvPr/>
        </p:nvGrpSpPr>
        <p:grpSpPr>
          <a:xfrm>
            <a:off x="2428860" y="2428868"/>
            <a:ext cx="2061987" cy="3143272"/>
            <a:chOff x="226706" y="3818288"/>
            <a:chExt cx="1347788" cy="1729903"/>
          </a:xfrm>
        </p:grpSpPr>
        <p:pic>
          <p:nvPicPr>
            <p:cNvPr id="88" name="Picture 298" descr="round dosic-3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16824"/>
            <a:stretch>
              <a:fillRect/>
            </a:stretch>
          </p:blipFill>
          <p:spPr bwMode="auto">
            <a:xfrm>
              <a:off x="236231" y="4059116"/>
              <a:ext cx="1338263" cy="14890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89" name="Picture 297" descr="round dosic-3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82939"/>
            <a:stretch>
              <a:fillRect/>
            </a:stretch>
          </p:blipFill>
          <p:spPr bwMode="auto">
            <a:xfrm>
              <a:off x="236231" y="3818288"/>
              <a:ext cx="1338263" cy="41751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91" name="Text Box 315"/>
            <p:cNvSpPr txBox="1">
              <a:spLocks noChangeArrowheads="1"/>
            </p:cNvSpPr>
            <p:nvPr/>
          </p:nvSpPr>
          <p:spPr bwMode="auto">
            <a:xfrm>
              <a:off x="226706" y="3894576"/>
              <a:ext cx="1322388" cy="25407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lIns="36000" rIns="36000">
              <a:spAutoFit/>
            </a:bodyPr>
            <a:lstStyle>
              <a:lvl1pPr eaLnBrk="0" hangingPunct="0">
                <a:defRPr kumimoji="1">
                  <a:solidFill>
                    <a:schemeClr val="tx1"/>
                  </a:solidFill>
                  <a:latin typeface="맑은 고딕" pitchFamily="50" charset="-127"/>
                  <a:ea typeface="굴림" pitchFamily="50" charset="-127"/>
                </a:defRPr>
              </a:lvl1pPr>
              <a:lvl2pPr marL="742950" indent="-285750" eaLnBrk="0" hangingPunct="0">
                <a:defRPr kumimoji="1">
                  <a:solidFill>
                    <a:schemeClr val="tx1"/>
                  </a:solidFill>
                  <a:latin typeface="맑은 고딕" pitchFamily="50" charset="-127"/>
                  <a:ea typeface="굴림" pitchFamily="50" charset="-127"/>
                </a:defRPr>
              </a:lvl2pPr>
              <a:lvl3pPr marL="1143000" indent="-228600" eaLnBrk="0" hangingPunct="0">
                <a:defRPr kumimoji="1">
                  <a:solidFill>
                    <a:schemeClr val="tx1"/>
                  </a:solidFill>
                  <a:latin typeface="맑은 고딕" pitchFamily="50" charset="-127"/>
                  <a:ea typeface="굴림" pitchFamily="50" charset="-127"/>
                </a:defRPr>
              </a:lvl3pPr>
              <a:lvl4pPr marL="1600200" indent="-228600" eaLnBrk="0" hangingPunct="0">
                <a:defRPr kumimoji="1">
                  <a:solidFill>
                    <a:schemeClr val="tx1"/>
                  </a:solidFill>
                  <a:latin typeface="맑은 고딕" pitchFamily="50" charset="-127"/>
                  <a:ea typeface="굴림" pitchFamily="50" charset="-127"/>
                </a:defRPr>
              </a:lvl4pPr>
              <a:lvl5pPr marL="2057400" indent="-228600" eaLnBrk="0" hangingPunct="0">
                <a:defRPr kumimoji="1">
                  <a:solidFill>
                    <a:schemeClr val="tx1"/>
                  </a:solidFill>
                  <a:latin typeface="맑은 고딕" pitchFamily="50" charset="-127"/>
                  <a:ea typeface="굴림" pitchFamily="50" charset="-127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맑은 고딕" pitchFamily="50" charset="-127"/>
                  <a:ea typeface="굴림" pitchFamily="50" charset="-127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맑은 고딕" pitchFamily="50" charset="-127"/>
                  <a:ea typeface="굴림" pitchFamily="50" charset="-127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맑은 고딕" pitchFamily="50" charset="-127"/>
                  <a:ea typeface="굴림" pitchFamily="50" charset="-127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맑은 고딕" pitchFamily="50" charset="-127"/>
                  <a:ea typeface="굴림" pitchFamily="50" charset="-127"/>
                </a:defRPr>
              </a:lvl9pPr>
            </a:lstStyle>
            <a:p>
              <a:pPr algn="ctr" eaLnBrk="1" hangingPunct="1">
                <a:defRPr/>
              </a:pPr>
              <a:r>
                <a:rPr lang="ko-KR" altLang="en-US" sz="2400" dirty="0" smtClean="0">
                  <a:solidFill>
                    <a:srgbClr val="FFFF00"/>
                  </a:solidFill>
                  <a:latin typeface="HY헤드라인M" pitchFamily="18" charset="-127"/>
                  <a:ea typeface="HY헤드라인M" pitchFamily="18" charset="-127"/>
                </a:rPr>
                <a:t>적용단계</a:t>
              </a:r>
            </a:p>
          </p:txBody>
        </p:sp>
      </p:grpSp>
      <p:grpSp>
        <p:nvGrpSpPr>
          <p:cNvPr id="92" name="그룹 91"/>
          <p:cNvGrpSpPr/>
          <p:nvPr/>
        </p:nvGrpSpPr>
        <p:grpSpPr>
          <a:xfrm>
            <a:off x="4643438" y="2428868"/>
            <a:ext cx="2061987" cy="3143272"/>
            <a:chOff x="226706" y="3818288"/>
            <a:chExt cx="1347788" cy="1729903"/>
          </a:xfrm>
        </p:grpSpPr>
        <p:pic>
          <p:nvPicPr>
            <p:cNvPr id="93" name="Picture 298" descr="round dosic-3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16824"/>
            <a:stretch>
              <a:fillRect/>
            </a:stretch>
          </p:blipFill>
          <p:spPr bwMode="auto">
            <a:xfrm>
              <a:off x="236231" y="4059116"/>
              <a:ext cx="1338263" cy="14890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94" name="Picture 297" descr="round dosic-3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82939"/>
            <a:stretch>
              <a:fillRect/>
            </a:stretch>
          </p:blipFill>
          <p:spPr bwMode="auto">
            <a:xfrm>
              <a:off x="236231" y="3818288"/>
              <a:ext cx="1338263" cy="41751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96" name="Text Box 315"/>
            <p:cNvSpPr txBox="1">
              <a:spLocks noChangeArrowheads="1"/>
            </p:cNvSpPr>
            <p:nvPr/>
          </p:nvSpPr>
          <p:spPr bwMode="auto">
            <a:xfrm>
              <a:off x="226706" y="3894576"/>
              <a:ext cx="1322388" cy="25407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lIns="36000" rIns="36000">
              <a:spAutoFit/>
            </a:bodyPr>
            <a:lstStyle>
              <a:lvl1pPr eaLnBrk="0" hangingPunct="0">
                <a:defRPr kumimoji="1">
                  <a:solidFill>
                    <a:schemeClr val="tx1"/>
                  </a:solidFill>
                  <a:latin typeface="맑은 고딕" pitchFamily="50" charset="-127"/>
                  <a:ea typeface="굴림" pitchFamily="50" charset="-127"/>
                </a:defRPr>
              </a:lvl1pPr>
              <a:lvl2pPr marL="742950" indent="-285750" eaLnBrk="0" hangingPunct="0">
                <a:defRPr kumimoji="1">
                  <a:solidFill>
                    <a:schemeClr val="tx1"/>
                  </a:solidFill>
                  <a:latin typeface="맑은 고딕" pitchFamily="50" charset="-127"/>
                  <a:ea typeface="굴림" pitchFamily="50" charset="-127"/>
                </a:defRPr>
              </a:lvl2pPr>
              <a:lvl3pPr marL="1143000" indent="-228600" eaLnBrk="0" hangingPunct="0">
                <a:defRPr kumimoji="1">
                  <a:solidFill>
                    <a:schemeClr val="tx1"/>
                  </a:solidFill>
                  <a:latin typeface="맑은 고딕" pitchFamily="50" charset="-127"/>
                  <a:ea typeface="굴림" pitchFamily="50" charset="-127"/>
                </a:defRPr>
              </a:lvl3pPr>
              <a:lvl4pPr marL="1600200" indent="-228600" eaLnBrk="0" hangingPunct="0">
                <a:defRPr kumimoji="1">
                  <a:solidFill>
                    <a:schemeClr val="tx1"/>
                  </a:solidFill>
                  <a:latin typeface="맑은 고딕" pitchFamily="50" charset="-127"/>
                  <a:ea typeface="굴림" pitchFamily="50" charset="-127"/>
                </a:defRPr>
              </a:lvl4pPr>
              <a:lvl5pPr marL="2057400" indent="-228600" eaLnBrk="0" hangingPunct="0">
                <a:defRPr kumimoji="1">
                  <a:solidFill>
                    <a:schemeClr val="tx1"/>
                  </a:solidFill>
                  <a:latin typeface="맑은 고딕" pitchFamily="50" charset="-127"/>
                  <a:ea typeface="굴림" pitchFamily="50" charset="-127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맑은 고딕" pitchFamily="50" charset="-127"/>
                  <a:ea typeface="굴림" pitchFamily="50" charset="-127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맑은 고딕" pitchFamily="50" charset="-127"/>
                  <a:ea typeface="굴림" pitchFamily="50" charset="-127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맑은 고딕" pitchFamily="50" charset="-127"/>
                  <a:ea typeface="굴림" pitchFamily="50" charset="-127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맑은 고딕" pitchFamily="50" charset="-127"/>
                  <a:ea typeface="굴림" pitchFamily="50" charset="-127"/>
                </a:defRPr>
              </a:lvl9pPr>
            </a:lstStyle>
            <a:p>
              <a:pPr algn="ctr" eaLnBrk="1" hangingPunct="1">
                <a:defRPr/>
              </a:pPr>
              <a:r>
                <a:rPr lang="ko-KR" altLang="en-US" sz="2400" dirty="0" smtClean="0">
                  <a:solidFill>
                    <a:srgbClr val="FFFF00"/>
                  </a:solidFill>
                  <a:latin typeface="HY헤드라인M" pitchFamily="18" charset="-127"/>
                  <a:ea typeface="HY헤드라인M" pitchFamily="18" charset="-127"/>
                </a:rPr>
                <a:t>적용대상</a:t>
              </a:r>
            </a:p>
          </p:txBody>
        </p:sp>
      </p:grpSp>
      <p:grpSp>
        <p:nvGrpSpPr>
          <p:cNvPr id="97" name="그룹 96"/>
          <p:cNvGrpSpPr/>
          <p:nvPr/>
        </p:nvGrpSpPr>
        <p:grpSpPr>
          <a:xfrm>
            <a:off x="6858016" y="2428868"/>
            <a:ext cx="2061987" cy="3143272"/>
            <a:chOff x="226706" y="3818288"/>
            <a:chExt cx="1347788" cy="1729903"/>
          </a:xfrm>
        </p:grpSpPr>
        <p:pic>
          <p:nvPicPr>
            <p:cNvPr id="98" name="Picture 298" descr="round dosic-3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16824"/>
            <a:stretch>
              <a:fillRect/>
            </a:stretch>
          </p:blipFill>
          <p:spPr bwMode="auto">
            <a:xfrm>
              <a:off x="236231" y="4059116"/>
              <a:ext cx="1338263" cy="14890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99" name="Picture 297" descr="round dosic-3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82939"/>
            <a:stretch>
              <a:fillRect/>
            </a:stretch>
          </p:blipFill>
          <p:spPr bwMode="auto">
            <a:xfrm>
              <a:off x="236231" y="3818288"/>
              <a:ext cx="1338263" cy="41751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01" name="Text Box 315"/>
            <p:cNvSpPr txBox="1">
              <a:spLocks noChangeArrowheads="1"/>
            </p:cNvSpPr>
            <p:nvPr/>
          </p:nvSpPr>
          <p:spPr bwMode="auto">
            <a:xfrm>
              <a:off x="226706" y="3894576"/>
              <a:ext cx="1322388" cy="25407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lIns="36000" rIns="36000">
              <a:spAutoFit/>
            </a:bodyPr>
            <a:lstStyle>
              <a:lvl1pPr eaLnBrk="0" hangingPunct="0">
                <a:defRPr kumimoji="1">
                  <a:solidFill>
                    <a:schemeClr val="tx1"/>
                  </a:solidFill>
                  <a:latin typeface="맑은 고딕" pitchFamily="50" charset="-127"/>
                  <a:ea typeface="굴림" pitchFamily="50" charset="-127"/>
                </a:defRPr>
              </a:lvl1pPr>
              <a:lvl2pPr marL="742950" indent="-285750" eaLnBrk="0" hangingPunct="0">
                <a:defRPr kumimoji="1">
                  <a:solidFill>
                    <a:schemeClr val="tx1"/>
                  </a:solidFill>
                  <a:latin typeface="맑은 고딕" pitchFamily="50" charset="-127"/>
                  <a:ea typeface="굴림" pitchFamily="50" charset="-127"/>
                </a:defRPr>
              </a:lvl2pPr>
              <a:lvl3pPr marL="1143000" indent="-228600" eaLnBrk="0" hangingPunct="0">
                <a:defRPr kumimoji="1">
                  <a:solidFill>
                    <a:schemeClr val="tx1"/>
                  </a:solidFill>
                  <a:latin typeface="맑은 고딕" pitchFamily="50" charset="-127"/>
                  <a:ea typeface="굴림" pitchFamily="50" charset="-127"/>
                </a:defRPr>
              </a:lvl3pPr>
              <a:lvl4pPr marL="1600200" indent="-228600" eaLnBrk="0" hangingPunct="0">
                <a:defRPr kumimoji="1">
                  <a:solidFill>
                    <a:schemeClr val="tx1"/>
                  </a:solidFill>
                  <a:latin typeface="맑은 고딕" pitchFamily="50" charset="-127"/>
                  <a:ea typeface="굴림" pitchFamily="50" charset="-127"/>
                </a:defRPr>
              </a:lvl4pPr>
              <a:lvl5pPr marL="2057400" indent="-228600" eaLnBrk="0" hangingPunct="0">
                <a:defRPr kumimoji="1">
                  <a:solidFill>
                    <a:schemeClr val="tx1"/>
                  </a:solidFill>
                  <a:latin typeface="맑은 고딕" pitchFamily="50" charset="-127"/>
                  <a:ea typeface="굴림" pitchFamily="50" charset="-127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맑은 고딕" pitchFamily="50" charset="-127"/>
                  <a:ea typeface="굴림" pitchFamily="50" charset="-127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맑은 고딕" pitchFamily="50" charset="-127"/>
                  <a:ea typeface="굴림" pitchFamily="50" charset="-127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맑은 고딕" pitchFamily="50" charset="-127"/>
                  <a:ea typeface="굴림" pitchFamily="50" charset="-127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맑은 고딕" pitchFamily="50" charset="-127"/>
                  <a:ea typeface="굴림" pitchFamily="50" charset="-127"/>
                </a:defRPr>
              </a:lvl9pPr>
            </a:lstStyle>
            <a:p>
              <a:pPr algn="ctr" eaLnBrk="1" hangingPunct="1">
                <a:defRPr/>
              </a:pPr>
              <a:r>
                <a:rPr lang="ko-KR" altLang="en-US" sz="2400" dirty="0" smtClean="0">
                  <a:solidFill>
                    <a:srgbClr val="FFFF00"/>
                  </a:solidFill>
                  <a:latin typeface="HY헤드라인M" pitchFamily="18" charset="-127"/>
                  <a:ea typeface="HY헤드라인M" pitchFamily="18" charset="-127"/>
                </a:rPr>
                <a:t>내용</a:t>
              </a:r>
            </a:p>
          </p:txBody>
        </p:sp>
      </p:grpSp>
      <p:sp>
        <p:nvSpPr>
          <p:cNvPr id="102" name="Text Box 311"/>
          <p:cNvSpPr txBox="1">
            <a:spLocks noChangeArrowheads="1"/>
          </p:cNvSpPr>
          <p:nvPr/>
        </p:nvSpPr>
        <p:spPr bwMode="auto">
          <a:xfrm>
            <a:off x="2460390" y="3286124"/>
            <a:ext cx="1986696" cy="180972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36000" rIns="36000">
            <a:spAutoFit/>
          </a:bodyPr>
          <a:lstStyle>
            <a:lvl1pPr marL="85725" indent="-85725" eaLnBrk="0" hangingPunct="0">
              <a:defRPr kumimoji="1">
                <a:solidFill>
                  <a:schemeClr val="tx1"/>
                </a:solidFill>
                <a:latin typeface="맑은 고딕" pitchFamily="50" charset="-127"/>
                <a:ea typeface="굴림" pitchFamily="50" charset="-127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맑은 고딕" pitchFamily="50" charset="-127"/>
                <a:ea typeface="굴림" pitchFamily="50" charset="-127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맑은 고딕" pitchFamily="50" charset="-127"/>
                <a:ea typeface="굴림" pitchFamily="50" charset="-127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맑은 고딕" pitchFamily="50" charset="-127"/>
                <a:ea typeface="굴림" pitchFamily="50" charset="-127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맑은 고딕" pitchFamily="50" charset="-127"/>
                <a:ea typeface="굴림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맑은 고딕" pitchFamily="50" charset="-127"/>
                <a:ea typeface="굴림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맑은 고딕" pitchFamily="50" charset="-127"/>
                <a:ea typeface="굴림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맑은 고딕" pitchFamily="50" charset="-127"/>
                <a:ea typeface="굴림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맑은 고딕" pitchFamily="50" charset="-127"/>
                <a:ea typeface="굴림" pitchFamily="50" charset="-127"/>
              </a:defRPr>
            </a:lvl9pPr>
          </a:lstStyle>
          <a:p>
            <a:pPr algn="ctr" eaLnBrk="1" latinLnBrk="0" hangingPunct="1">
              <a:lnSpc>
                <a:spcPct val="150000"/>
              </a:lnSpc>
              <a:spcBef>
                <a:spcPct val="20000"/>
              </a:spcBef>
              <a:defRPr/>
            </a:pPr>
            <a:r>
              <a:rPr lang="ko-KR" altLang="en-US" b="1" dirty="0" smtClean="0">
                <a:latin typeface="HY견고딕" pitchFamily="18" charset="-127"/>
                <a:ea typeface="HY견고딕" pitchFamily="18" charset="-127"/>
                <a:cs typeface="산돌고딕 L"/>
              </a:rPr>
              <a:t>농산물의</a:t>
            </a:r>
            <a:endParaRPr lang="en-US" altLang="ko-KR" b="1" dirty="0" smtClean="0">
              <a:latin typeface="HY견고딕" pitchFamily="18" charset="-127"/>
              <a:ea typeface="HY견고딕" pitchFamily="18" charset="-127"/>
              <a:cs typeface="산돌고딕 L"/>
            </a:endParaRPr>
          </a:p>
          <a:p>
            <a:pPr algn="ctr" eaLnBrk="1" latinLnBrk="0" hangingPunct="1">
              <a:lnSpc>
                <a:spcPct val="150000"/>
              </a:lnSpc>
              <a:spcBef>
                <a:spcPct val="20000"/>
              </a:spcBef>
              <a:defRPr/>
            </a:pPr>
            <a:r>
              <a:rPr lang="ko-KR" altLang="en-US" b="1" dirty="0" smtClean="0">
                <a:solidFill>
                  <a:srgbClr val="00682F"/>
                </a:solidFill>
                <a:latin typeface="HY견고딕" pitchFamily="18" charset="-127"/>
                <a:ea typeface="HY견고딕" pitchFamily="18" charset="-127"/>
                <a:cs typeface="산돌고딕 L"/>
              </a:rPr>
              <a:t>생산</a:t>
            </a:r>
            <a:r>
              <a:rPr lang="en-US" altLang="ko-KR" b="1" dirty="0" smtClean="0">
                <a:solidFill>
                  <a:srgbClr val="00682F"/>
                </a:solidFill>
                <a:latin typeface="HY견고딕" pitchFamily="18" charset="-127"/>
                <a:ea typeface="HY견고딕" pitchFamily="18" charset="-127"/>
                <a:cs typeface="산돌고딕 L"/>
              </a:rPr>
              <a:t>, </a:t>
            </a:r>
            <a:r>
              <a:rPr lang="ko-KR" altLang="en-US" b="1" dirty="0" smtClean="0">
                <a:solidFill>
                  <a:srgbClr val="00682F"/>
                </a:solidFill>
                <a:latin typeface="HY견고딕" pitchFamily="18" charset="-127"/>
                <a:ea typeface="HY견고딕" pitchFamily="18" charset="-127"/>
                <a:cs typeface="산돌고딕 L"/>
              </a:rPr>
              <a:t>수확</a:t>
            </a:r>
            <a:r>
              <a:rPr lang="en-US" altLang="ko-KR" b="1" dirty="0" smtClean="0">
                <a:solidFill>
                  <a:srgbClr val="00682F"/>
                </a:solidFill>
                <a:latin typeface="HY견고딕" pitchFamily="18" charset="-127"/>
                <a:ea typeface="HY견고딕" pitchFamily="18" charset="-127"/>
                <a:cs typeface="산돌고딕 L"/>
              </a:rPr>
              <a:t>, </a:t>
            </a:r>
            <a:r>
              <a:rPr lang="ko-KR" altLang="en-US" b="1" dirty="0" smtClean="0">
                <a:solidFill>
                  <a:srgbClr val="00682F"/>
                </a:solidFill>
                <a:latin typeface="HY견고딕" pitchFamily="18" charset="-127"/>
                <a:ea typeface="HY견고딕" pitchFamily="18" charset="-127"/>
                <a:cs typeface="산돌고딕 L"/>
              </a:rPr>
              <a:t>수확 관리</a:t>
            </a:r>
            <a:r>
              <a:rPr lang="en-US" altLang="ko-KR" b="1" dirty="0" smtClean="0">
                <a:solidFill>
                  <a:srgbClr val="00682F"/>
                </a:solidFill>
                <a:latin typeface="HY견고딕" pitchFamily="18" charset="-127"/>
                <a:ea typeface="HY견고딕" pitchFamily="18" charset="-127"/>
                <a:cs typeface="산돌고딕 L"/>
              </a:rPr>
              <a:t>, </a:t>
            </a:r>
            <a:r>
              <a:rPr lang="ko-KR" altLang="en-US" b="1" dirty="0" smtClean="0">
                <a:solidFill>
                  <a:srgbClr val="00682F"/>
                </a:solidFill>
                <a:latin typeface="HY견고딕" pitchFamily="18" charset="-127"/>
                <a:ea typeface="HY견고딕" pitchFamily="18" charset="-127"/>
                <a:cs typeface="산돌고딕 L"/>
              </a:rPr>
              <a:t>유통의 </a:t>
            </a:r>
            <a:r>
              <a:rPr lang="ko-KR" altLang="en-US" b="1" dirty="0" err="1" smtClean="0">
                <a:solidFill>
                  <a:srgbClr val="00682F"/>
                </a:solidFill>
                <a:latin typeface="HY견고딕" pitchFamily="18" charset="-127"/>
                <a:ea typeface="HY견고딕" pitchFamily="18" charset="-127"/>
                <a:cs typeface="산돌고딕 L"/>
              </a:rPr>
              <a:t>전과정</a:t>
            </a:r>
            <a:endParaRPr lang="ko-KR" altLang="en-US" b="1" dirty="0" smtClean="0">
              <a:latin typeface="HY견고딕" pitchFamily="18" charset="-127"/>
              <a:ea typeface="HY견고딕" pitchFamily="18" charset="-127"/>
              <a:cs typeface="산돌고딕 L"/>
            </a:endParaRPr>
          </a:p>
        </p:txBody>
      </p:sp>
      <p:sp>
        <p:nvSpPr>
          <p:cNvPr id="103" name="Text Box 311"/>
          <p:cNvSpPr txBox="1">
            <a:spLocks noChangeArrowheads="1"/>
          </p:cNvSpPr>
          <p:nvPr/>
        </p:nvSpPr>
        <p:spPr bwMode="auto">
          <a:xfrm>
            <a:off x="4714876" y="3336694"/>
            <a:ext cx="1986696" cy="144962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36000" rIns="36000">
            <a:spAutoFit/>
          </a:bodyPr>
          <a:lstStyle>
            <a:lvl1pPr marL="85725" indent="-85725" eaLnBrk="0" hangingPunct="0">
              <a:defRPr kumimoji="1">
                <a:solidFill>
                  <a:schemeClr val="tx1"/>
                </a:solidFill>
                <a:latin typeface="맑은 고딕" pitchFamily="50" charset="-127"/>
                <a:ea typeface="굴림" pitchFamily="50" charset="-127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맑은 고딕" pitchFamily="50" charset="-127"/>
                <a:ea typeface="굴림" pitchFamily="50" charset="-127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맑은 고딕" pitchFamily="50" charset="-127"/>
                <a:ea typeface="굴림" pitchFamily="50" charset="-127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맑은 고딕" pitchFamily="50" charset="-127"/>
                <a:ea typeface="굴림" pitchFamily="50" charset="-127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맑은 고딕" pitchFamily="50" charset="-127"/>
                <a:ea typeface="굴림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맑은 고딕" pitchFamily="50" charset="-127"/>
                <a:ea typeface="굴림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맑은 고딕" pitchFamily="50" charset="-127"/>
                <a:ea typeface="굴림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맑은 고딕" pitchFamily="50" charset="-127"/>
                <a:ea typeface="굴림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맑은 고딕" pitchFamily="50" charset="-127"/>
                <a:ea typeface="굴림" pitchFamily="50" charset="-127"/>
              </a:defRPr>
            </a:lvl9pPr>
          </a:lstStyle>
          <a:p>
            <a:pPr algn="ctr" eaLnBrk="1" latinLnBrk="0" hangingPunct="1">
              <a:lnSpc>
                <a:spcPct val="150000"/>
              </a:lnSpc>
              <a:spcBef>
                <a:spcPct val="20000"/>
              </a:spcBef>
              <a:defRPr/>
            </a:pPr>
            <a:r>
              <a:rPr lang="ko-KR" altLang="en-US" b="1" dirty="0" smtClean="0">
                <a:solidFill>
                  <a:srgbClr val="00682F"/>
                </a:solidFill>
                <a:latin typeface="HY견고딕" pitchFamily="18" charset="-127"/>
                <a:ea typeface="HY견고딕" pitchFamily="18" charset="-127"/>
                <a:cs typeface="산돌고딕 L"/>
              </a:rPr>
              <a:t>농산물</a:t>
            </a:r>
            <a:endParaRPr lang="en-US" altLang="ko-KR" b="1" dirty="0" smtClean="0">
              <a:latin typeface="HY견고딕" pitchFamily="18" charset="-127"/>
              <a:ea typeface="HY견고딕" pitchFamily="18" charset="-127"/>
              <a:cs typeface="산돌고딕 L"/>
            </a:endParaRPr>
          </a:p>
          <a:p>
            <a:pPr algn="ctr" eaLnBrk="1" latinLnBrk="0" hangingPunct="1">
              <a:lnSpc>
                <a:spcPct val="150000"/>
              </a:lnSpc>
              <a:spcBef>
                <a:spcPct val="20000"/>
              </a:spcBef>
              <a:defRPr/>
            </a:pPr>
            <a:r>
              <a:rPr lang="ko-KR" altLang="en-US" b="1" dirty="0" smtClean="0">
                <a:solidFill>
                  <a:srgbClr val="00682F"/>
                </a:solidFill>
                <a:latin typeface="HY견고딕" pitchFamily="18" charset="-127"/>
                <a:ea typeface="HY견고딕" pitchFamily="18" charset="-127"/>
                <a:cs typeface="산돌고딕 L"/>
              </a:rPr>
              <a:t>농업환경</a:t>
            </a:r>
            <a:endParaRPr lang="en-US" altLang="ko-KR" b="1" dirty="0" smtClean="0">
              <a:solidFill>
                <a:srgbClr val="00682F"/>
              </a:solidFill>
              <a:latin typeface="HY견고딕" pitchFamily="18" charset="-127"/>
              <a:ea typeface="HY견고딕" pitchFamily="18" charset="-127"/>
              <a:cs typeface="산돌고딕 L"/>
            </a:endParaRPr>
          </a:p>
          <a:p>
            <a:pPr algn="ctr" eaLnBrk="1" latinLnBrk="0" hangingPunct="1">
              <a:lnSpc>
                <a:spcPct val="150000"/>
              </a:lnSpc>
              <a:spcBef>
                <a:spcPct val="20000"/>
              </a:spcBef>
              <a:defRPr/>
            </a:pPr>
            <a:r>
              <a:rPr lang="ko-KR" altLang="en-US" b="1" dirty="0" smtClean="0">
                <a:solidFill>
                  <a:srgbClr val="00682F"/>
                </a:solidFill>
                <a:latin typeface="HY견고딕" pitchFamily="18" charset="-127"/>
                <a:ea typeface="HY견고딕" pitchFamily="18" charset="-127"/>
                <a:cs typeface="산돌고딕 L"/>
              </a:rPr>
              <a:t>토양 및 용수 등</a:t>
            </a:r>
            <a:endParaRPr lang="ko-KR" altLang="en-US" b="1" dirty="0" smtClean="0">
              <a:latin typeface="HY견고딕" pitchFamily="18" charset="-127"/>
              <a:ea typeface="HY견고딕" pitchFamily="18" charset="-127"/>
              <a:cs typeface="산돌고딕 L"/>
            </a:endParaRPr>
          </a:p>
        </p:txBody>
      </p:sp>
      <p:sp>
        <p:nvSpPr>
          <p:cNvPr id="105" name="Text Box 311"/>
          <p:cNvSpPr txBox="1">
            <a:spLocks noChangeArrowheads="1"/>
          </p:cNvSpPr>
          <p:nvPr/>
        </p:nvSpPr>
        <p:spPr bwMode="auto">
          <a:xfrm>
            <a:off x="6929454" y="3357562"/>
            <a:ext cx="1986696" cy="192052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36000" rIns="36000">
            <a:spAutoFit/>
          </a:bodyPr>
          <a:lstStyle>
            <a:lvl1pPr marL="85725" indent="-85725" eaLnBrk="0" hangingPunct="0">
              <a:defRPr kumimoji="1">
                <a:solidFill>
                  <a:schemeClr val="tx1"/>
                </a:solidFill>
                <a:latin typeface="맑은 고딕" pitchFamily="50" charset="-127"/>
                <a:ea typeface="굴림" pitchFamily="50" charset="-127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맑은 고딕" pitchFamily="50" charset="-127"/>
                <a:ea typeface="굴림" pitchFamily="50" charset="-127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맑은 고딕" pitchFamily="50" charset="-127"/>
                <a:ea typeface="굴림" pitchFamily="50" charset="-127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맑은 고딕" pitchFamily="50" charset="-127"/>
                <a:ea typeface="굴림" pitchFamily="50" charset="-127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맑은 고딕" pitchFamily="50" charset="-127"/>
                <a:ea typeface="굴림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맑은 고딕" pitchFamily="50" charset="-127"/>
                <a:ea typeface="굴림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맑은 고딕" pitchFamily="50" charset="-127"/>
                <a:ea typeface="굴림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맑은 고딕" pitchFamily="50" charset="-127"/>
                <a:ea typeface="굴림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맑은 고딕" pitchFamily="50" charset="-127"/>
                <a:ea typeface="굴림" pitchFamily="50" charset="-127"/>
              </a:defRPr>
            </a:lvl9pPr>
          </a:lstStyle>
          <a:p>
            <a:pPr algn="ctr" eaLnBrk="1" latinLnBrk="0" hangingPunct="1">
              <a:lnSpc>
                <a:spcPct val="150000"/>
              </a:lnSpc>
              <a:spcBef>
                <a:spcPct val="20000"/>
              </a:spcBef>
              <a:defRPr/>
            </a:pPr>
            <a:r>
              <a:rPr lang="ko-KR" altLang="en-US" b="1" dirty="0" smtClean="0">
                <a:solidFill>
                  <a:srgbClr val="FF0000"/>
                </a:solidFill>
                <a:latin typeface="HY견고딕" pitchFamily="18" charset="-127"/>
                <a:ea typeface="HY견고딕" pitchFamily="18" charset="-127"/>
                <a:cs typeface="산돌고딕 L"/>
              </a:rPr>
              <a:t>농약</a:t>
            </a:r>
            <a:r>
              <a:rPr lang="en-US" altLang="ko-KR" b="1" dirty="0" smtClean="0">
                <a:solidFill>
                  <a:srgbClr val="FF0000"/>
                </a:solidFill>
                <a:latin typeface="HY견고딕" pitchFamily="18" charset="-127"/>
                <a:ea typeface="HY견고딕" pitchFamily="18" charset="-127"/>
                <a:cs typeface="산돌고딕 L"/>
              </a:rPr>
              <a:t>, </a:t>
            </a:r>
            <a:r>
              <a:rPr lang="ko-KR" altLang="en-US" b="1" dirty="0" smtClean="0">
                <a:solidFill>
                  <a:srgbClr val="FF0000"/>
                </a:solidFill>
                <a:latin typeface="HY견고딕" pitchFamily="18" charset="-127"/>
                <a:ea typeface="HY견고딕" pitchFamily="18" charset="-127"/>
                <a:cs typeface="산돌고딕 L"/>
              </a:rPr>
              <a:t>중금속</a:t>
            </a:r>
            <a:endParaRPr lang="en-US" altLang="ko-KR" b="1" dirty="0" smtClean="0">
              <a:solidFill>
                <a:srgbClr val="FF0000"/>
              </a:solidFill>
              <a:latin typeface="HY견고딕" pitchFamily="18" charset="-127"/>
              <a:ea typeface="HY견고딕" pitchFamily="18" charset="-127"/>
              <a:cs typeface="산돌고딕 L"/>
            </a:endParaRPr>
          </a:p>
          <a:p>
            <a:pPr algn="ctr" eaLnBrk="1" latinLnBrk="0" hangingPunct="1">
              <a:lnSpc>
                <a:spcPct val="150000"/>
              </a:lnSpc>
              <a:spcBef>
                <a:spcPct val="20000"/>
              </a:spcBef>
              <a:defRPr/>
            </a:pPr>
            <a:r>
              <a:rPr lang="ko-KR" altLang="en-US" b="1" dirty="0" smtClean="0">
                <a:solidFill>
                  <a:srgbClr val="FF0000"/>
                </a:solidFill>
                <a:latin typeface="HY견고딕" pitchFamily="18" charset="-127"/>
                <a:ea typeface="HY견고딕" pitchFamily="18" charset="-127"/>
                <a:cs typeface="산돌고딕 L"/>
              </a:rPr>
              <a:t>유해생물 </a:t>
            </a:r>
            <a:r>
              <a:rPr lang="ko-KR" altLang="en-US" b="1" dirty="0" smtClean="0">
                <a:latin typeface="HY견고딕" pitchFamily="18" charset="-127"/>
                <a:ea typeface="HY견고딕" pitchFamily="18" charset="-127"/>
                <a:cs typeface="산돌고딕 L"/>
              </a:rPr>
              <a:t>등을</a:t>
            </a:r>
            <a:endParaRPr lang="en-US" altLang="ko-KR" b="1" dirty="0" smtClean="0">
              <a:latin typeface="HY견고딕" pitchFamily="18" charset="-127"/>
              <a:ea typeface="HY견고딕" pitchFamily="18" charset="-127"/>
              <a:cs typeface="산돌고딕 L"/>
            </a:endParaRPr>
          </a:p>
          <a:p>
            <a:pPr algn="ctr" eaLnBrk="1" latinLnBrk="0" hangingPunct="1">
              <a:lnSpc>
                <a:spcPct val="150000"/>
              </a:lnSpc>
              <a:spcBef>
                <a:spcPct val="20000"/>
              </a:spcBef>
              <a:defRPr/>
            </a:pPr>
            <a:r>
              <a:rPr lang="ko-KR" altLang="en-US" b="1" spc="-150" dirty="0" smtClean="0">
                <a:solidFill>
                  <a:srgbClr val="00682F"/>
                </a:solidFill>
                <a:latin typeface="HY견고딕" pitchFamily="18" charset="-127"/>
                <a:ea typeface="HY견고딕" pitchFamily="18" charset="-127"/>
                <a:cs typeface="산돌고딕 L"/>
              </a:rPr>
              <a:t>합리적으로 적절</a:t>
            </a:r>
            <a:r>
              <a:rPr lang="ko-KR" altLang="en-US" b="1" spc="-150" dirty="0" smtClean="0">
                <a:latin typeface="HY견고딕" pitchFamily="18" charset="-127"/>
                <a:ea typeface="HY견고딕" pitchFamily="18" charset="-127"/>
                <a:cs typeface="산돌고딕 L"/>
              </a:rPr>
              <a:t>하게</a:t>
            </a:r>
            <a:endParaRPr lang="en-US" altLang="ko-KR" b="1" spc="-150" dirty="0" smtClean="0">
              <a:latin typeface="HY견고딕" pitchFamily="18" charset="-127"/>
              <a:ea typeface="HY견고딕" pitchFamily="18" charset="-127"/>
              <a:cs typeface="산돌고딕 L"/>
            </a:endParaRPr>
          </a:p>
          <a:p>
            <a:pPr algn="ctr" eaLnBrk="1" latinLnBrk="0" hangingPunct="1">
              <a:lnSpc>
                <a:spcPct val="150000"/>
              </a:lnSpc>
              <a:spcBef>
                <a:spcPct val="20000"/>
              </a:spcBef>
              <a:defRPr/>
            </a:pPr>
            <a:r>
              <a:rPr lang="ko-KR" altLang="en-US" b="1" dirty="0" smtClean="0">
                <a:latin typeface="HY견고딕" pitchFamily="18" charset="-127"/>
                <a:ea typeface="HY견고딕" pitchFamily="18" charset="-127"/>
                <a:cs typeface="산돌고딕 L"/>
              </a:rPr>
              <a:t>관리하는 것</a:t>
            </a:r>
          </a:p>
        </p:txBody>
      </p:sp>
      <p:pic>
        <p:nvPicPr>
          <p:cNvPr id="106" name="그림 105" descr="농꾼이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215206" y="857232"/>
            <a:ext cx="1482613" cy="1357322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TextBox 1"/>
          <p:cNvSpPr txBox="1">
            <a:spLocks noChangeArrowheads="1"/>
          </p:cNvSpPr>
          <p:nvPr/>
        </p:nvSpPr>
        <p:spPr bwMode="auto">
          <a:xfrm>
            <a:off x="409646" y="445161"/>
            <a:ext cx="5039463" cy="35471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76965" tIns="38483" rIns="76965" bIns="38483">
            <a:spAutoFit/>
          </a:bodyPr>
          <a:lstStyle/>
          <a:p>
            <a:r>
              <a:rPr kumimoji="0" lang="en-US" altLang="ko-KR" dirty="0">
                <a:solidFill>
                  <a:schemeClr val="bg1"/>
                </a:solidFill>
                <a:latin typeface="Franklin Gothic Medium" pitchFamily="34" charset="0"/>
                <a:ea typeface="HY견고딕" pitchFamily="18" charset="-127"/>
              </a:rPr>
              <a:t>1. </a:t>
            </a:r>
            <a:r>
              <a:rPr kumimoji="0" lang="en-US" altLang="ko-KR" dirty="0" smtClean="0">
                <a:solidFill>
                  <a:schemeClr val="bg1"/>
                </a:solidFill>
                <a:latin typeface="Franklin Gothic Medium" pitchFamily="34" charset="0"/>
                <a:ea typeface="HY견고딕" pitchFamily="18" charset="-127"/>
              </a:rPr>
              <a:t>GAP(Good Agricultural Practices)</a:t>
            </a:r>
            <a:r>
              <a:rPr kumimoji="0" lang="ko-KR" altLang="en-US" dirty="0" smtClean="0">
                <a:solidFill>
                  <a:schemeClr val="bg1"/>
                </a:solidFill>
                <a:latin typeface="Franklin Gothic Medium" pitchFamily="34" charset="0"/>
                <a:ea typeface="HY견고딕" pitchFamily="18" charset="-127"/>
              </a:rPr>
              <a:t>는 무엇인가</a:t>
            </a:r>
            <a:r>
              <a:rPr kumimoji="0" lang="en-US" altLang="ko-KR" dirty="0" smtClean="0">
                <a:solidFill>
                  <a:schemeClr val="bg1"/>
                </a:solidFill>
                <a:latin typeface="Franklin Gothic Medium" pitchFamily="34" charset="0"/>
                <a:ea typeface="HY견고딕" pitchFamily="18" charset="-127"/>
              </a:rPr>
              <a:t>?</a:t>
            </a:r>
            <a:endParaRPr kumimoji="0" lang="ko-KR" altLang="en-US" dirty="0">
              <a:solidFill>
                <a:schemeClr val="bg1"/>
              </a:solidFill>
              <a:latin typeface="Franklin Gothic Medium" pitchFamily="34" charset="0"/>
              <a:ea typeface="HY견고딕" pitchFamily="18" charset="-127"/>
            </a:endParaRPr>
          </a:p>
        </p:txBody>
      </p:sp>
      <p:sp>
        <p:nvSpPr>
          <p:cNvPr id="19" name="슬라이드 번호 개체 틀 18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37FA173C-8F55-40DA-B2EB-3EDAEB8C2414}" type="slidenum">
              <a:rPr lang="ko-KR" altLang="en-US"/>
              <a:pPr>
                <a:defRPr/>
              </a:pPr>
              <a:t>4</a:t>
            </a:fld>
            <a:endParaRPr lang="ko-KR" altLang="en-US" dirty="0"/>
          </a:p>
        </p:txBody>
      </p:sp>
      <p:pic>
        <p:nvPicPr>
          <p:cNvPr id="27" name="Picture 2"/>
          <p:cNvPicPr>
            <a:picLocks noChangeAspect="1" noChangeArrowheads="1"/>
          </p:cNvPicPr>
          <p:nvPr/>
        </p:nvPicPr>
        <p:blipFill>
          <a:blip cstate="print"/>
          <a:srcRect/>
          <a:stretch>
            <a:fillRect/>
          </a:stretch>
        </p:blipFill>
        <p:spPr bwMode="auto">
          <a:xfrm>
            <a:off x="1000100" y="1214422"/>
            <a:ext cx="7072362" cy="26928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28" name="다이어그램 27"/>
          <p:cNvGraphicFramePr/>
          <p:nvPr/>
        </p:nvGraphicFramePr>
        <p:xfrm>
          <a:off x="642910" y="4000504"/>
          <a:ext cx="7786742" cy="235745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29" name="TextBox 28"/>
          <p:cNvSpPr txBox="1"/>
          <p:nvPr/>
        </p:nvSpPr>
        <p:spPr>
          <a:xfrm>
            <a:off x="1500166" y="4029902"/>
            <a:ext cx="644830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en-US" altLang="ko-KR" b="1" dirty="0" smtClean="0"/>
              <a:t>GAP</a:t>
            </a:r>
            <a:r>
              <a:rPr lang="ko-KR" altLang="en-US" b="1" dirty="0" smtClean="0"/>
              <a:t>실천농가</a:t>
            </a:r>
            <a:r>
              <a:rPr lang="ko-KR" altLang="en-US" dirty="0" smtClean="0"/>
              <a:t>는 </a:t>
            </a:r>
            <a:r>
              <a:rPr lang="ko-KR" altLang="en-US" dirty="0" smtClean="0">
                <a:solidFill>
                  <a:schemeClr val="tx1"/>
                </a:solidFill>
              </a:rPr>
              <a:t>소비자에게 </a:t>
            </a:r>
            <a:r>
              <a:rPr lang="ko-KR" altLang="en-US" b="1" dirty="0" smtClean="0">
                <a:solidFill>
                  <a:schemeClr val="bg1"/>
                </a:solidFill>
              </a:rPr>
              <a:t>안전한 농산물 공급</a:t>
            </a:r>
            <a:r>
              <a:rPr lang="ko-KR" altLang="en-US" dirty="0" smtClean="0"/>
              <a:t>을</a:t>
            </a:r>
            <a:r>
              <a:rPr lang="ko-KR" altLang="en-US" b="1" dirty="0" smtClean="0">
                <a:solidFill>
                  <a:schemeClr val="bg1"/>
                </a:solidFill>
              </a:rPr>
              <a:t> </a:t>
            </a:r>
            <a:r>
              <a:rPr lang="ko-KR" altLang="en-US" dirty="0" smtClean="0">
                <a:solidFill>
                  <a:schemeClr val="tx1"/>
                </a:solidFill>
              </a:rPr>
              <a:t>위하여</a:t>
            </a:r>
            <a:endParaRPr lang="en-US" altLang="ko-KR" dirty="0" smtClean="0">
              <a:solidFill>
                <a:schemeClr val="tx1"/>
              </a:solidFill>
            </a:endParaRPr>
          </a:p>
          <a:p>
            <a:pPr lvl="0"/>
            <a:r>
              <a:rPr lang="ko-KR" altLang="en-US" b="1" dirty="0" smtClean="0">
                <a:solidFill>
                  <a:srgbClr val="FFFF00"/>
                </a:solidFill>
              </a:rPr>
              <a:t>합리적이고 과학적인 인증기준</a:t>
            </a:r>
            <a:r>
              <a:rPr lang="ko-KR" altLang="en-US" dirty="0" smtClean="0"/>
              <a:t>을</a:t>
            </a:r>
            <a:r>
              <a:rPr lang="ko-KR" altLang="en-US" b="1" dirty="0" smtClean="0">
                <a:solidFill>
                  <a:srgbClr val="FFFF00"/>
                </a:solidFill>
              </a:rPr>
              <a:t> </a:t>
            </a:r>
            <a:r>
              <a:rPr lang="ko-KR" altLang="en-US" dirty="0" smtClean="0">
                <a:solidFill>
                  <a:schemeClr val="tx1"/>
                </a:solidFill>
              </a:rPr>
              <a:t>성실히 지키고 있습니다</a:t>
            </a:r>
            <a:r>
              <a:rPr lang="en-US" altLang="ko-KR" dirty="0" smtClean="0">
                <a:solidFill>
                  <a:schemeClr val="tx1"/>
                </a:solidFill>
              </a:rPr>
              <a:t>.</a:t>
            </a:r>
            <a:endParaRPr lang="ko-KR" altLang="en-US" dirty="0"/>
          </a:p>
        </p:txBody>
      </p:sp>
      <p:sp>
        <p:nvSpPr>
          <p:cNvPr id="30" name="TextBox 29"/>
          <p:cNvSpPr txBox="1"/>
          <p:nvPr/>
        </p:nvSpPr>
        <p:spPr>
          <a:xfrm>
            <a:off x="1500166" y="4845993"/>
            <a:ext cx="671517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en-US" altLang="ko-KR" b="1" dirty="0" smtClean="0"/>
              <a:t>GAP</a:t>
            </a:r>
            <a:r>
              <a:rPr lang="ko-KR" altLang="en-US" b="1" dirty="0" smtClean="0"/>
              <a:t>실천농가</a:t>
            </a:r>
            <a:r>
              <a:rPr lang="ko-KR" altLang="en-US" dirty="0" smtClean="0"/>
              <a:t>는 농업환경 보전을 통한 </a:t>
            </a:r>
            <a:r>
              <a:rPr lang="ko-KR" altLang="en-US" b="1" dirty="0" err="1" smtClean="0">
                <a:solidFill>
                  <a:srgbClr val="FFFF00"/>
                </a:solidFill>
              </a:rPr>
              <a:t>지속가능한</a:t>
            </a:r>
            <a:r>
              <a:rPr lang="ko-KR" altLang="en-US" b="1" dirty="0" smtClean="0">
                <a:solidFill>
                  <a:srgbClr val="FFFF00"/>
                </a:solidFill>
              </a:rPr>
              <a:t> 농업 </a:t>
            </a:r>
            <a:r>
              <a:rPr lang="ko-KR" altLang="en-US" dirty="0" smtClean="0"/>
              <a:t>실현을 위하여 </a:t>
            </a:r>
            <a:r>
              <a:rPr lang="ko-KR" altLang="en-US" b="1" dirty="0" smtClean="0">
                <a:solidFill>
                  <a:schemeClr val="bg1"/>
                </a:solidFill>
              </a:rPr>
              <a:t>농업생태계 보전</a:t>
            </a:r>
            <a:r>
              <a:rPr lang="ko-KR" altLang="en-US" dirty="0" smtClean="0"/>
              <a:t>에</a:t>
            </a:r>
            <a:r>
              <a:rPr lang="ko-KR" altLang="en-US" b="1" dirty="0" smtClean="0">
                <a:solidFill>
                  <a:schemeClr val="bg1"/>
                </a:solidFill>
              </a:rPr>
              <a:t> </a:t>
            </a:r>
            <a:r>
              <a:rPr lang="ko-KR" altLang="en-US" dirty="0" smtClean="0"/>
              <a:t>힘쓰고 있습니다</a:t>
            </a:r>
            <a:r>
              <a:rPr lang="en-US" altLang="ko-KR" dirty="0" smtClean="0"/>
              <a:t>.</a:t>
            </a:r>
            <a:endParaRPr lang="ko-KR" altLang="en-US" dirty="0"/>
          </a:p>
        </p:txBody>
      </p:sp>
      <p:sp>
        <p:nvSpPr>
          <p:cNvPr id="31" name="TextBox 30"/>
          <p:cNvSpPr txBox="1"/>
          <p:nvPr/>
        </p:nvSpPr>
        <p:spPr>
          <a:xfrm>
            <a:off x="1428728" y="5692739"/>
            <a:ext cx="700092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b="1" dirty="0" smtClean="0"/>
              <a:t>GAP</a:t>
            </a:r>
            <a:r>
              <a:rPr lang="ko-KR" altLang="en-US" b="1" dirty="0" smtClean="0"/>
              <a:t>실천농가</a:t>
            </a:r>
            <a:r>
              <a:rPr lang="ko-KR" altLang="en-US" dirty="0" smtClean="0"/>
              <a:t>는</a:t>
            </a:r>
            <a:r>
              <a:rPr lang="ko-KR" altLang="en-US" b="1" dirty="0" smtClean="0"/>
              <a:t> </a:t>
            </a:r>
            <a:r>
              <a:rPr lang="ko-KR" altLang="en-US" b="1" dirty="0" smtClean="0">
                <a:solidFill>
                  <a:srgbClr val="FFFF00"/>
                </a:solidFill>
              </a:rPr>
              <a:t>농작업자의 안전</a:t>
            </a:r>
            <a:r>
              <a:rPr lang="en-US" altLang="ko-KR" b="1" dirty="0" smtClean="0">
                <a:solidFill>
                  <a:srgbClr val="FFFF00"/>
                </a:solidFill>
              </a:rPr>
              <a:t>·</a:t>
            </a:r>
            <a:r>
              <a:rPr lang="ko-KR" altLang="en-US" b="1" dirty="0" smtClean="0">
                <a:solidFill>
                  <a:srgbClr val="FFFF00"/>
                </a:solidFill>
              </a:rPr>
              <a:t>건강</a:t>
            </a:r>
            <a:r>
              <a:rPr lang="en-US" altLang="ko-KR" b="1" dirty="0" smtClean="0">
                <a:solidFill>
                  <a:srgbClr val="FFFF00"/>
                </a:solidFill>
              </a:rPr>
              <a:t>·</a:t>
            </a:r>
            <a:r>
              <a:rPr lang="ko-KR" altLang="en-US" b="1" dirty="0" smtClean="0">
                <a:solidFill>
                  <a:srgbClr val="FFFF00"/>
                </a:solidFill>
              </a:rPr>
              <a:t>복지</a:t>
            </a:r>
            <a:r>
              <a:rPr lang="ko-KR" altLang="en-US" dirty="0" smtClean="0"/>
              <a:t>에</a:t>
            </a:r>
            <a:r>
              <a:rPr lang="ko-KR" altLang="en-US" b="1" dirty="0" smtClean="0">
                <a:solidFill>
                  <a:srgbClr val="FFFF00"/>
                </a:solidFill>
              </a:rPr>
              <a:t> </a:t>
            </a:r>
            <a:r>
              <a:rPr lang="ko-KR" altLang="en-US" dirty="0" smtClean="0"/>
              <a:t>관심을 갖고 다 같이 행복한 농촌을 만들어 나가고 있습니다</a:t>
            </a:r>
            <a:r>
              <a:rPr lang="en-US" altLang="ko-KR" dirty="0" smtClean="0"/>
              <a:t>.</a:t>
            </a:r>
            <a:endParaRPr lang="ko-KR" altLang="en-US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TextBox 1"/>
          <p:cNvSpPr txBox="1">
            <a:spLocks noChangeArrowheads="1"/>
          </p:cNvSpPr>
          <p:nvPr/>
        </p:nvSpPr>
        <p:spPr bwMode="auto">
          <a:xfrm>
            <a:off x="409646" y="445161"/>
            <a:ext cx="5039463" cy="35471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76965" tIns="38483" rIns="76965" bIns="38483">
            <a:spAutoFit/>
          </a:bodyPr>
          <a:lstStyle/>
          <a:p>
            <a:r>
              <a:rPr kumimoji="0" lang="en-US" altLang="ko-KR" dirty="0">
                <a:solidFill>
                  <a:schemeClr val="bg1"/>
                </a:solidFill>
                <a:latin typeface="Franklin Gothic Medium" pitchFamily="34" charset="0"/>
                <a:ea typeface="HY견고딕" pitchFamily="18" charset="-127"/>
              </a:rPr>
              <a:t>1. </a:t>
            </a:r>
            <a:r>
              <a:rPr kumimoji="0" lang="en-US" altLang="ko-KR" dirty="0" smtClean="0">
                <a:solidFill>
                  <a:schemeClr val="bg1"/>
                </a:solidFill>
                <a:latin typeface="Franklin Gothic Medium" pitchFamily="34" charset="0"/>
                <a:ea typeface="HY견고딕" pitchFamily="18" charset="-127"/>
              </a:rPr>
              <a:t>GAP(Good Agricultural Practices)</a:t>
            </a:r>
            <a:r>
              <a:rPr kumimoji="0" lang="ko-KR" altLang="en-US" dirty="0" smtClean="0">
                <a:solidFill>
                  <a:schemeClr val="bg1"/>
                </a:solidFill>
                <a:latin typeface="Franklin Gothic Medium" pitchFamily="34" charset="0"/>
                <a:ea typeface="HY견고딕" pitchFamily="18" charset="-127"/>
              </a:rPr>
              <a:t>는 무엇인가</a:t>
            </a:r>
            <a:r>
              <a:rPr kumimoji="0" lang="en-US" altLang="ko-KR" dirty="0" smtClean="0">
                <a:solidFill>
                  <a:schemeClr val="bg1"/>
                </a:solidFill>
                <a:latin typeface="Franklin Gothic Medium" pitchFamily="34" charset="0"/>
                <a:ea typeface="HY견고딕" pitchFamily="18" charset="-127"/>
              </a:rPr>
              <a:t>?</a:t>
            </a:r>
            <a:endParaRPr kumimoji="0" lang="ko-KR" altLang="en-US" dirty="0">
              <a:solidFill>
                <a:schemeClr val="bg1"/>
              </a:solidFill>
              <a:latin typeface="Franklin Gothic Medium" pitchFamily="34" charset="0"/>
              <a:ea typeface="HY견고딕" pitchFamily="18" charset="-127"/>
            </a:endParaRPr>
          </a:p>
        </p:txBody>
      </p:sp>
      <p:sp>
        <p:nvSpPr>
          <p:cNvPr id="19" name="슬라이드 번호 개체 틀 18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37FA173C-8F55-40DA-B2EB-3EDAEB8C2414}" type="slidenum">
              <a:rPr lang="ko-KR" altLang="en-US"/>
              <a:pPr>
                <a:defRPr/>
              </a:pPr>
              <a:t>5</a:t>
            </a:fld>
            <a:endParaRPr lang="ko-KR" altLang="en-US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/>
          <a:srcRect t="2569" b="3681"/>
          <a:stretch>
            <a:fillRect/>
          </a:stretch>
        </p:blipFill>
        <p:spPr bwMode="auto">
          <a:xfrm>
            <a:off x="1123972" y="1000108"/>
            <a:ext cx="6591300" cy="52149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TextBox 1"/>
          <p:cNvSpPr txBox="1">
            <a:spLocks noChangeArrowheads="1"/>
          </p:cNvSpPr>
          <p:nvPr/>
        </p:nvSpPr>
        <p:spPr bwMode="auto">
          <a:xfrm>
            <a:off x="409646" y="445161"/>
            <a:ext cx="5039463" cy="35471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76965" tIns="38483" rIns="76965" bIns="38483">
            <a:spAutoFit/>
          </a:bodyPr>
          <a:lstStyle/>
          <a:p>
            <a:r>
              <a:rPr kumimoji="0" lang="en-US" altLang="ko-KR" dirty="0">
                <a:solidFill>
                  <a:schemeClr val="bg1"/>
                </a:solidFill>
                <a:latin typeface="Franklin Gothic Medium" pitchFamily="34" charset="0"/>
                <a:ea typeface="HY견고딕" pitchFamily="18" charset="-127"/>
              </a:rPr>
              <a:t>1. </a:t>
            </a:r>
            <a:r>
              <a:rPr kumimoji="0" lang="en-US" altLang="ko-KR" dirty="0" smtClean="0">
                <a:solidFill>
                  <a:schemeClr val="bg1"/>
                </a:solidFill>
                <a:latin typeface="Franklin Gothic Medium" pitchFamily="34" charset="0"/>
                <a:ea typeface="HY견고딕" pitchFamily="18" charset="-127"/>
              </a:rPr>
              <a:t>GAP(Good Agricultural Practices)</a:t>
            </a:r>
            <a:r>
              <a:rPr kumimoji="0" lang="ko-KR" altLang="en-US" dirty="0" smtClean="0">
                <a:solidFill>
                  <a:schemeClr val="bg1"/>
                </a:solidFill>
                <a:latin typeface="Franklin Gothic Medium" pitchFamily="34" charset="0"/>
                <a:ea typeface="HY견고딕" pitchFamily="18" charset="-127"/>
              </a:rPr>
              <a:t>는 무엇인가</a:t>
            </a:r>
            <a:r>
              <a:rPr kumimoji="0" lang="en-US" altLang="ko-KR" dirty="0" smtClean="0">
                <a:solidFill>
                  <a:schemeClr val="bg1"/>
                </a:solidFill>
                <a:latin typeface="Franklin Gothic Medium" pitchFamily="34" charset="0"/>
                <a:ea typeface="HY견고딕" pitchFamily="18" charset="-127"/>
              </a:rPr>
              <a:t>?</a:t>
            </a:r>
            <a:endParaRPr kumimoji="0" lang="ko-KR" altLang="en-US" dirty="0">
              <a:solidFill>
                <a:schemeClr val="bg1"/>
              </a:solidFill>
              <a:latin typeface="Franklin Gothic Medium" pitchFamily="34" charset="0"/>
              <a:ea typeface="HY견고딕" pitchFamily="18" charset="-127"/>
            </a:endParaRPr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114868" y="1533528"/>
            <a:ext cx="6581331" cy="48958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976311" y="1000108"/>
            <a:ext cx="3381375" cy="466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모서리가 둥근 직사각형 4"/>
          <p:cNvSpPr/>
          <p:nvPr/>
        </p:nvSpPr>
        <p:spPr>
          <a:xfrm>
            <a:off x="571472" y="1000108"/>
            <a:ext cx="3214710" cy="571504"/>
          </a:xfrm>
          <a:prstGeom prst="roundRect">
            <a:avLst/>
          </a:prstGeom>
          <a:solidFill>
            <a:srgbClr val="00682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b="1" dirty="0"/>
          </a:p>
        </p:txBody>
      </p:sp>
      <p:sp>
        <p:nvSpPr>
          <p:cNvPr id="13314" name="TextBox 1"/>
          <p:cNvSpPr txBox="1">
            <a:spLocks noChangeArrowheads="1"/>
          </p:cNvSpPr>
          <p:nvPr/>
        </p:nvSpPr>
        <p:spPr bwMode="auto">
          <a:xfrm>
            <a:off x="409646" y="445161"/>
            <a:ext cx="5039463" cy="35471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76965" tIns="38483" rIns="76965" bIns="38483">
            <a:spAutoFit/>
          </a:bodyPr>
          <a:lstStyle/>
          <a:p>
            <a:r>
              <a:rPr kumimoji="0" lang="en-US" altLang="ko-KR" dirty="0">
                <a:solidFill>
                  <a:schemeClr val="bg1"/>
                </a:solidFill>
                <a:latin typeface="Franklin Gothic Medium" pitchFamily="34" charset="0"/>
                <a:ea typeface="HY견고딕" pitchFamily="18" charset="-127"/>
              </a:rPr>
              <a:t>1. </a:t>
            </a:r>
            <a:r>
              <a:rPr kumimoji="0" lang="en-US" altLang="ko-KR" dirty="0" smtClean="0">
                <a:solidFill>
                  <a:schemeClr val="bg1"/>
                </a:solidFill>
                <a:latin typeface="Franklin Gothic Medium" pitchFamily="34" charset="0"/>
                <a:ea typeface="HY견고딕" pitchFamily="18" charset="-127"/>
              </a:rPr>
              <a:t>GAP(Good Agricultural Practices)</a:t>
            </a:r>
            <a:r>
              <a:rPr kumimoji="0" lang="ko-KR" altLang="en-US" dirty="0" smtClean="0">
                <a:solidFill>
                  <a:schemeClr val="bg1"/>
                </a:solidFill>
                <a:latin typeface="Franklin Gothic Medium" pitchFamily="34" charset="0"/>
                <a:ea typeface="HY견고딕" pitchFamily="18" charset="-127"/>
              </a:rPr>
              <a:t>는 무엇인가</a:t>
            </a:r>
            <a:r>
              <a:rPr kumimoji="0" lang="en-US" altLang="ko-KR" dirty="0" smtClean="0">
                <a:solidFill>
                  <a:schemeClr val="bg1"/>
                </a:solidFill>
                <a:latin typeface="Franklin Gothic Medium" pitchFamily="34" charset="0"/>
                <a:ea typeface="HY견고딕" pitchFamily="18" charset="-127"/>
              </a:rPr>
              <a:t>?</a:t>
            </a:r>
            <a:endParaRPr kumimoji="0" lang="ko-KR" altLang="en-US" dirty="0">
              <a:solidFill>
                <a:schemeClr val="bg1"/>
              </a:solidFill>
              <a:latin typeface="Franklin Gothic Medium" pitchFamily="34" charset="0"/>
              <a:ea typeface="HY견고딕" pitchFamily="18" charset="-127"/>
            </a:endParaRPr>
          </a:p>
        </p:txBody>
      </p:sp>
      <p:sp>
        <p:nvSpPr>
          <p:cNvPr id="6" name="직사각형 5"/>
          <p:cNvSpPr/>
          <p:nvPr/>
        </p:nvSpPr>
        <p:spPr>
          <a:xfrm>
            <a:off x="571472" y="928670"/>
            <a:ext cx="3286148" cy="2143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7" name="TextBox 6"/>
          <p:cNvSpPr txBox="1"/>
          <p:nvPr/>
        </p:nvSpPr>
        <p:spPr>
          <a:xfrm>
            <a:off x="630268" y="1172382"/>
            <a:ext cx="342902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b="1" dirty="0" smtClean="0">
                <a:solidFill>
                  <a:schemeClr val="bg1"/>
                </a:solidFill>
              </a:rPr>
              <a:t>농산물우수관리 인증 </a:t>
            </a:r>
            <a:r>
              <a:rPr lang="en-US" altLang="ko-KR" b="1" dirty="0" smtClean="0">
                <a:solidFill>
                  <a:schemeClr val="bg1"/>
                </a:solidFill>
              </a:rPr>
              <a:t>11</a:t>
            </a:r>
            <a:r>
              <a:rPr lang="ko-KR" altLang="en-US" b="1" dirty="0" smtClean="0">
                <a:solidFill>
                  <a:schemeClr val="bg1"/>
                </a:solidFill>
              </a:rPr>
              <a:t>과정</a:t>
            </a:r>
            <a:endParaRPr lang="ko-KR" altLang="en-US" b="1" dirty="0">
              <a:solidFill>
                <a:schemeClr val="bg1"/>
              </a:solidFill>
            </a:endParaRPr>
          </a:p>
        </p:txBody>
      </p:sp>
      <p:grpSp>
        <p:nvGrpSpPr>
          <p:cNvPr id="14" name="그룹 13"/>
          <p:cNvGrpSpPr/>
          <p:nvPr/>
        </p:nvGrpSpPr>
        <p:grpSpPr>
          <a:xfrm>
            <a:off x="182752" y="1785926"/>
            <a:ext cx="8889842" cy="857256"/>
            <a:chOff x="182752" y="1785926"/>
            <a:chExt cx="8889842" cy="857256"/>
          </a:xfrm>
        </p:grpSpPr>
        <p:sp>
          <p:nvSpPr>
            <p:cNvPr id="9" name="다이아몬드 8"/>
            <p:cNvSpPr/>
            <p:nvPr/>
          </p:nvSpPr>
          <p:spPr>
            <a:xfrm>
              <a:off x="4643438" y="2357430"/>
              <a:ext cx="571504" cy="285752"/>
            </a:xfrm>
            <a:prstGeom prst="diamond">
              <a:avLst/>
            </a:prstGeom>
            <a:solidFill>
              <a:schemeClr val="accent3">
                <a:lumMod val="40000"/>
                <a:lumOff val="60000"/>
                <a:alpha val="80000"/>
              </a:schemeClr>
            </a:solidFill>
            <a:ln>
              <a:noFill/>
            </a:ln>
            <a:effectLst/>
            <a:scene3d>
              <a:camera prst="orthographicFront"/>
              <a:lightRig rig="threePt" dir="t"/>
            </a:scene3d>
            <a:sp3d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8" name="직사각형 7"/>
            <p:cNvSpPr/>
            <p:nvPr/>
          </p:nvSpPr>
          <p:spPr>
            <a:xfrm>
              <a:off x="214282" y="1785926"/>
              <a:ext cx="8786874" cy="714380"/>
            </a:xfrm>
            <a:prstGeom prst="rect">
              <a:avLst/>
            </a:prstGeom>
            <a:solidFill>
              <a:schemeClr val="accent3">
                <a:lumMod val="40000"/>
                <a:lumOff val="60000"/>
                <a:alpha val="80000"/>
              </a:schemeClr>
            </a:solidFill>
            <a:ln>
              <a:noFill/>
            </a:ln>
            <a:effectLst/>
            <a:scene3d>
              <a:camera prst="orthographicFront"/>
              <a:lightRig rig="threePt" dir="t"/>
            </a:scene3d>
            <a:sp3d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1" name="TextBox 10"/>
            <p:cNvSpPr txBox="1"/>
            <p:nvPr/>
          </p:nvSpPr>
          <p:spPr>
            <a:xfrm>
              <a:off x="857224" y="1848516"/>
              <a:ext cx="8215370" cy="60529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ts val="2000"/>
                </a:lnSpc>
              </a:pPr>
              <a:r>
                <a:rPr lang="ko-KR" altLang="en-US" b="1" dirty="0" smtClean="0"/>
                <a:t>농산물 이력추적관리</a:t>
              </a:r>
              <a:endParaRPr lang="en-US" altLang="ko-KR" b="1" dirty="0" smtClean="0"/>
            </a:p>
            <a:p>
              <a:pPr>
                <a:lnSpc>
                  <a:spcPts val="2000"/>
                </a:lnSpc>
              </a:pPr>
              <a:r>
                <a:rPr lang="ko-KR" altLang="en-US" sz="1400" dirty="0" smtClean="0"/>
                <a:t>일반 농산물과 섞이지 않도록 관리하고</a:t>
              </a:r>
              <a:r>
                <a:rPr lang="en-US" altLang="ko-KR" sz="1400" dirty="0" smtClean="0"/>
                <a:t>, </a:t>
              </a:r>
              <a:r>
                <a:rPr lang="ko-KR" altLang="en-US" sz="1400" dirty="0" smtClean="0"/>
                <a:t>출하일 기준으로 </a:t>
              </a:r>
              <a:r>
                <a:rPr lang="en-US" altLang="ko-KR" sz="1400" dirty="0" smtClean="0"/>
                <a:t>1</a:t>
              </a:r>
              <a:r>
                <a:rPr lang="ko-KR" altLang="en-US" sz="1400" dirty="0" smtClean="0"/>
                <a:t>년 이상 기록물 보관</a:t>
              </a:r>
              <a:r>
                <a:rPr lang="en-US" altLang="ko-KR" sz="1400" dirty="0" smtClean="0"/>
                <a:t>, </a:t>
              </a:r>
              <a:r>
                <a:rPr lang="ko-KR" altLang="en-US" sz="1400" dirty="0" smtClean="0"/>
                <a:t>이상품의 회수 조치</a:t>
              </a:r>
              <a:endParaRPr lang="ko-KR" altLang="en-US" sz="1400" dirty="0"/>
            </a:p>
          </p:txBody>
        </p:sp>
        <p:sp>
          <p:nvSpPr>
            <p:cNvPr id="12" name="타원 11"/>
            <p:cNvSpPr/>
            <p:nvPr/>
          </p:nvSpPr>
          <p:spPr>
            <a:xfrm>
              <a:off x="214282" y="1857364"/>
              <a:ext cx="571504" cy="571504"/>
            </a:xfrm>
            <a:prstGeom prst="ellipse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  <a:scene3d>
              <a:camera prst="orthographicFront"/>
              <a:lightRig rig="threePt" dir="t"/>
            </a:scene3d>
            <a:sp3d>
              <a:bevelT w="165100" prst="coolSlant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3" name="TextBox 12"/>
            <p:cNvSpPr txBox="1"/>
            <p:nvPr/>
          </p:nvSpPr>
          <p:spPr>
            <a:xfrm>
              <a:off x="182752" y="1960332"/>
              <a:ext cx="642942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ko-KR" sz="1400" b="1" smtClean="0"/>
                <a:t>1</a:t>
              </a:r>
              <a:r>
                <a:rPr lang="ko-KR" altLang="en-US" sz="1400" b="1" dirty="0" smtClean="0"/>
                <a:t>과정</a:t>
              </a:r>
              <a:endParaRPr lang="ko-KR" altLang="en-US" sz="1400" b="1" dirty="0"/>
            </a:p>
          </p:txBody>
        </p:sp>
      </p:grpSp>
      <p:grpSp>
        <p:nvGrpSpPr>
          <p:cNvPr id="15" name="그룹 14"/>
          <p:cNvGrpSpPr/>
          <p:nvPr/>
        </p:nvGrpSpPr>
        <p:grpSpPr>
          <a:xfrm>
            <a:off x="174374" y="2897404"/>
            <a:ext cx="8889842" cy="857256"/>
            <a:chOff x="182752" y="1785926"/>
            <a:chExt cx="8889842" cy="857256"/>
          </a:xfrm>
        </p:grpSpPr>
        <p:sp>
          <p:nvSpPr>
            <p:cNvPr id="16" name="다이아몬드 15"/>
            <p:cNvSpPr/>
            <p:nvPr/>
          </p:nvSpPr>
          <p:spPr>
            <a:xfrm>
              <a:off x="4643438" y="2357430"/>
              <a:ext cx="571504" cy="285752"/>
            </a:xfrm>
            <a:prstGeom prst="diamond">
              <a:avLst/>
            </a:prstGeom>
            <a:solidFill>
              <a:schemeClr val="accent3">
                <a:lumMod val="40000"/>
                <a:lumOff val="60000"/>
                <a:alpha val="80000"/>
              </a:schemeClr>
            </a:solidFill>
            <a:ln>
              <a:noFill/>
            </a:ln>
            <a:effectLst/>
            <a:scene3d>
              <a:camera prst="orthographicFront"/>
              <a:lightRig rig="threePt" dir="t"/>
            </a:scene3d>
            <a:sp3d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7" name="직사각형 16"/>
            <p:cNvSpPr/>
            <p:nvPr/>
          </p:nvSpPr>
          <p:spPr>
            <a:xfrm>
              <a:off x="214282" y="1785926"/>
              <a:ext cx="8786874" cy="714380"/>
            </a:xfrm>
            <a:prstGeom prst="rect">
              <a:avLst/>
            </a:prstGeom>
            <a:solidFill>
              <a:schemeClr val="accent3">
                <a:lumMod val="40000"/>
                <a:lumOff val="60000"/>
                <a:alpha val="80000"/>
              </a:schemeClr>
            </a:solidFill>
            <a:ln>
              <a:noFill/>
            </a:ln>
            <a:effectLst/>
            <a:scene3d>
              <a:camera prst="orthographicFront"/>
              <a:lightRig rig="threePt" dir="t"/>
            </a:scene3d>
            <a:sp3d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8" name="TextBox 17"/>
            <p:cNvSpPr txBox="1"/>
            <p:nvPr/>
          </p:nvSpPr>
          <p:spPr>
            <a:xfrm>
              <a:off x="857224" y="1848516"/>
              <a:ext cx="8215370" cy="60529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ts val="2000"/>
                </a:lnSpc>
              </a:pPr>
              <a:r>
                <a:rPr lang="ko-KR" altLang="en-US" b="1" dirty="0" smtClean="0"/>
                <a:t>종자 및 묘목의 선정</a:t>
              </a:r>
              <a:endParaRPr lang="en-US" altLang="ko-KR" b="1" dirty="0" smtClean="0"/>
            </a:p>
            <a:p>
              <a:pPr>
                <a:lnSpc>
                  <a:spcPts val="2000"/>
                </a:lnSpc>
              </a:pPr>
              <a:r>
                <a:rPr lang="ko-KR" altLang="en-US" sz="1400" dirty="0" smtClean="0"/>
                <a:t>보증종자 또는 </a:t>
              </a:r>
              <a:r>
                <a:rPr lang="ko-KR" altLang="en-US" sz="1400" dirty="0" err="1" smtClean="0"/>
                <a:t>품질표시품</a:t>
              </a:r>
              <a:r>
                <a:rPr lang="ko-KR" altLang="en-US" sz="1400" dirty="0" smtClean="0"/>
                <a:t> 사용</a:t>
              </a:r>
              <a:r>
                <a:rPr lang="en-US" altLang="ko-KR" sz="1400" dirty="0" smtClean="0"/>
                <a:t>(</a:t>
              </a:r>
              <a:r>
                <a:rPr lang="ko-KR" altLang="en-US" sz="1400" dirty="0" smtClean="0"/>
                <a:t>자가 채종하는 경우 생산정보 기록</a:t>
              </a:r>
              <a:r>
                <a:rPr lang="en-US" altLang="ko-KR" sz="1400" dirty="0" smtClean="0"/>
                <a:t>)</a:t>
              </a:r>
              <a:endParaRPr lang="ko-KR" altLang="en-US" sz="1400" dirty="0"/>
            </a:p>
          </p:txBody>
        </p:sp>
        <p:sp>
          <p:nvSpPr>
            <p:cNvPr id="19" name="타원 18"/>
            <p:cNvSpPr/>
            <p:nvPr/>
          </p:nvSpPr>
          <p:spPr>
            <a:xfrm>
              <a:off x="214282" y="1857364"/>
              <a:ext cx="571504" cy="571504"/>
            </a:xfrm>
            <a:prstGeom prst="ellipse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  <a:scene3d>
              <a:camera prst="orthographicFront"/>
              <a:lightRig rig="threePt" dir="t"/>
            </a:scene3d>
            <a:sp3d>
              <a:bevelT w="165100" prst="coolSlant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20" name="TextBox 19"/>
            <p:cNvSpPr txBox="1"/>
            <p:nvPr/>
          </p:nvSpPr>
          <p:spPr>
            <a:xfrm>
              <a:off x="182752" y="1960332"/>
              <a:ext cx="642942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ko-KR" sz="1400" b="1" dirty="0"/>
                <a:t>2</a:t>
              </a:r>
              <a:r>
                <a:rPr lang="ko-KR" altLang="en-US" sz="1400" b="1" dirty="0" smtClean="0"/>
                <a:t>과정</a:t>
              </a:r>
              <a:endParaRPr lang="ko-KR" altLang="en-US" sz="1400" b="1" dirty="0"/>
            </a:p>
          </p:txBody>
        </p:sp>
      </p:grpSp>
      <p:grpSp>
        <p:nvGrpSpPr>
          <p:cNvPr id="21" name="그룹 20"/>
          <p:cNvGrpSpPr/>
          <p:nvPr/>
        </p:nvGrpSpPr>
        <p:grpSpPr>
          <a:xfrm>
            <a:off x="163864" y="4000504"/>
            <a:ext cx="8889842" cy="857256"/>
            <a:chOff x="182752" y="1785926"/>
            <a:chExt cx="8889842" cy="857256"/>
          </a:xfrm>
        </p:grpSpPr>
        <p:sp>
          <p:nvSpPr>
            <p:cNvPr id="22" name="다이아몬드 21"/>
            <p:cNvSpPr/>
            <p:nvPr/>
          </p:nvSpPr>
          <p:spPr>
            <a:xfrm>
              <a:off x="4643438" y="2357430"/>
              <a:ext cx="571504" cy="285752"/>
            </a:xfrm>
            <a:prstGeom prst="diamond">
              <a:avLst/>
            </a:prstGeom>
            <a:solidFill>
              <a:schemeClr val="accent3">
                <a:lumMod val="40000"/>
                <a:lumOff val="60000"/>
                <a:alpha val="80000"/>
              </a:schemeClr>
            </a:solidFill>
            <a:ln>
              <a:noFill/>
            </a:ln>
            <a:effectLst/>
            <a:scene3d>
              <a:camera prst="orthographicFront"/>
              <a:lightRig rig="threePt" dir="t"/>
            </a:scene3d>
            <a:sp3d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23" name="직사각형 22"/>
            <p:cNvSpPr/>
            <p:nvPr/>
          </p:nvSpPr>
          <p:spPr>
            <a:xfrm>
              <a:off x="214282" y="1785926"/>
              <a:ext cx="8786874" cy="714380"/>
            </a:xfrm>
            <a:prstGeom prst="rect">
              <a:avLst/>
            </a:prstGeom>
            <a:solidFill>
              <a:schemeClr val="accent3">
                <a:lumMod val="40000"/>
                <a:lumOff val="60000"/>
                <a:alpha val="80000"/>
              </a:schemeClr>
            </a:solidFill>
            <a:ln>
              <a:noFill/>
            </a:ln>
            <a:effectLst/>
            <a:scene3d>
              <a:camera prst="orthographicFront"/>
              <a:lightRig rig="threePt" dir="t"/>
            </a:scene3d>
            <a:sp3d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24" name="TextBox 23"/>
            <p:cNvSpPr txBox="1"/>
            <p:nvPr/>
          </p:nvSpPr>
          <p:spPr>
            <a:xfrm>
              <a:off x="857224" y="1848516"/>
              <a:ext cx="8215370" cy="60529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ts val="2000"/>
                </a:lnSpc>
              </a:pPr>
              <a:r>
                <a:rPr lang="ko-KR" altLang="en-US" b="1" dirty="0" smtClean="0"/>
                <a:t>농경지 토양관리</a:t>
              </a:r>
              <a:endParaRPr lang="en-US" altLang="ko-KR" b="1" dirty="0" smtClean="0"/>
            </a:p>
            <a:p>
              <a:pPr>
                <a:lnSpc>
                  <a:spcPts val="2000"/>
                </a:lnSpc>
              </a:pPr>
              <a:r>
                <a:rPr lang="ko-KR" altLang="en-US" sz="1400" dirty="0" smtClean="0"/>
                <a:t>토양중금속 기준을 초과하지 않을 것</a:t>
              </a:r>
              <a:r>
                <a:rPr lang="en-US" altLang="ko-KR" sz="1400" dirty="0" smtClean="0"/>
                <a:t>, </a:t>
              </a:r>
              <a:r>
                <a:rPr lang="ko-KR" altLang="en-US" sz="1400" dirty="0" smtClean="0"/>
                <a:t>토양 소독약은 농약안전사용기준 준수</a:t>
              </a:r>
              <a:endParaRPr lang="ko-KR" altLang="en-US" sz="1400" dirty="0"/>
            </a:p>
          </p:txBody>
        </p:sp>
        <p:sp>
          <p:nvSpPr>
            <p:cNvPr id="25" name="타원 24"/>
            <p:cNvSpPr/>
            <p:nvPr/>
          </p:nvSpPr>
          <p:spPr>
            <a:xfrm>
              <a:off x="214282" y="1857364"/>
              <a:ext cx="571504" cy="571504"/>
            </a:xfrm>
            <a:prstGeom prst="ellipse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  <a:scene3d>
              <a:camera prst="orthographicFront"/>
              <a:lightRig rig="threePt" dir="t"/>
            </a:scene3d>
            <a:sp3d>
              <a:bevelT w="165100" prst="coolSlant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26" name="TextBox 25"/>
            <p:cNvSpPr txBox="1"/>
            <p:nvPr/>
          </p:nvSpPr>
          <p:spPr>
            <a:xfrm>
              <a:off x="182752" y="1960332"/>
              <a:ext cx="642942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ko-KR" sz="1400" b="1" dirty="0"/>
                <a:t>3</a:t>
              </a:r>
              <a:r>
                <a:rPr lang="ko-KR" altLang="en-US" sz="1400" b="1" dirty="0" smtClean="0"/>
                <a:t>과정</a:t>
              </a:r>
              <a:endParaRPr lang="ko-KR" altLang="en-US" sz="1400" b="1" dirty="0"/>
            </a:p>
          </p:txBody>
        </p:sp>
      </p:grpSp>
      <p:grpSp>
        <p:nvGrpSpPr>
          <p:cNvPr id="27" name="그룹 26"/>
          <p:cNvGrpSpPr/>
          <p:nvPr/>
        </p:nvGrpSpPr>
        <p:grpSpPr>
          <a:xfrm>
            <a:off x="174374" y="5072074"/>
            <a:ext cx="8889842" cy="857256"/>
            <a:chOff x="182752" y="1785926"/>
            <a:chExt cx="8889842" cy="857256"/>
          </a:xfrm>
        </p:grpSpPr>
        <p:sp>
          <p:nvSpPr>
            <p:cNvPr id="28" name="다이아몬드 27"/>
            <p:cNvSpPr/>
            <p:nvPr/>
          </p:nvSpPr>
          <p:spPr>
            <a:xfrm>
              <a:off x="4643438" y="2357430"/>
              <a:ext cx="571504" cy="285752"/>
            </a:xfrm>
            <a:prstGeom prst="diamond">
              <a:avLst/>
            </a:prstGeom>
            <a:solidFill>
              <a:schemeClr val="accent3">
                <a:lumMod val="40000"/>
                <a:lumOff val="60000"/>
                <a:alpha val="80000"/>
              </a:schemeClr>
            </a:solidFill>
            <a:ln>
              <a:noFill/>
            </a:ln>
            <a:effectLst/>
            <a:scene3d>
              <a:camera prst="orthographicFront"/>
              <a:lightRig rig="threePt" dir="t"/>
            </a:scene3d>
            <a:sp3d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29" name="직사각형 28"/>
            <p:cNvSpPr/>
            <p:nvPr/>
          </p:nvSpPr>
          <p:spPr>
            <a:xfrm>
              <a:off x="214282" y="1785926"/>
              <a:ext cx="8786874" cy="714380"/>
            </a:xfrm>
            <a:prstGeom prst="rect">
              <a:avLst/>
            </a:prstGeom>
            <a:solidFill>
              <a:schemeClr val="accent3">
                <a:lumMod val="40000"/>
                <a:lumOff val="60000"/>
                <a:alpha val="80000"/>
              </a:schemeClr>
            </a:solidFill>
            <a:ln>
              <a:noFill/>
            </a:ln>
            <a:effectLst/>
            <a:scene3d>
              <a:camera prst="orthographicFront"/>
              <a:lightRig rig="threePt" dir="t"/>
            </a:scene3d>
            <a:sp3d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30" name="TextBox 29"/>
            <p:cNvSpPr txBox="1"/>
            <p:nvPr/>
          </p:nvSpPr>
          <p:spPr>
            <a:xfrm>
              <a:off x="857224" y="1848516"/>
              <a:ext cx="8215370" cy="60529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ts val="2000"/>
                </a:lnSpc>
              </a:pPr>
              <a:r>
                <a:rPr lang="ko-KR" altLang="en-US" b="1" dirty="0" smtClean="0"/>
                <a:t>비료 및 양분관리</a:t>
              </a:r>
              <a:endParaRPr lang="en-US" altLang="ko-KR" b="1" dirty="0" smtClean="0"/>
            </a:p>
            <a:p>
              <a:pPr>
                <a:lnSpc>
                  <a:spcPts val="2000"/>
                </a:lnSpc>
              </a:pPr>
              <a:r>
                <a:rPr lang="ko-KR" altLang="en-US" sz="1400" dirty="0" smtClean="0"/>
                <a:t>공정규격 설정 및 지정에 적합한 비료 사용</a:t>
              </a:r>
              <a:r>
                <a:rPr lang="en-US" altLang="ko-KR" sz="1400" dirty="0" smtClean="0"/>
                <a:t>, </a:t>
              </a:r>
              <a:r>
                <a:rPr lang="ko-KR" altLang="en-US" sz="1400" dirty="0" smtClean="0"/>
                <a:t>농산물 등과 분리 보관</a:t>
              </a:r>
              <a:r>
                <a:rPr lang="en-US" altLang="ko-KR" sz="1400" dirty="0" smtClean="0"/>
                <a:t>, </a:t>
              </a:r>
              <a:r>
                <a:rPr lang="ko-KR" altLang="en-US" sz="1400" dirty="0" smtClean="0"/>
                <a:t>강우에 의한 유출 방지</a:t>
              </a:r>
              <a:endParaRPr lang="ko-KR" altLang="en-US" sz="1400" dirty="0"/>
            </a:p>
          </p:txBody>
        </p:sp>
        <p:sp>
          <p:nvSpPr>
            <p:cNvPr id="31" name="타원 30"/>
            <p:cNvSpPr/>
            <p:nvPr/>
          </p:nvSpPr>
          <p:spPr>
            <a:xfrm>
              <a:off x="214282" y="1857364"/>
              <a:ext cx="571504" cy="571504"/>
            </a:xfrm>
            <a:prstGeom prst="ellipse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  <a:scene3d>
              <a:camera prst="orthographicFront"/>
              <a:lightRig rig="threePt" dir="t"/>
            </a:scene3d>
            <a:sp3d>
              <a:bevelT w="165100" prst="coolSlant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32" name="TextBox 31"/>
            <p:cNvSpPr txBox="1"/>
            <p:nvPr/>
          </p:nvSpPr>
          <p:spPr>
            <a:xfrm>
              <a:off x="182752" y="1960332"/>
              <a:ext cx="642942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ko-KR" sz="1400" b="1" dirty="0"/>
                <a:t>4</a:t>
              </a:r>
              <a:r>
                <a:rPr lang="ko-KR" altLang="en-US" sz="1400" b="1" dirty="0" smtClean="0"/>
                <a:t>과정</a:t>
              </a:r>
              <a:endParaRPr lang="ko-KR" altLang="en-US" sz="1400" b="1" dirty="0"/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모서리가 둥근 직사각형 4"/>
          <p:cNvSpPr/>
          <p:nvPr/>
        </p:nvSpPr>
        <p:spPr>
          <a:xfrm>
            <a:off x="571472" y="1000108"/>
            <a:ext cx="3214710" cy="571504"/>
          </a:xfrm>
          <a:prstGeom prst="roundRect">
            <a:avLst/>
          </a:prstGeom>
          <a:solidFill>
            <a:srgbClr val="00682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b="1" dirty="0"/>
          </a:p>
        </p:txBody>
      </p:sp>
      <p:sp>
        <p:nvSpPr>
          <p:cNvPr id="13314" name="TextBox 1"/>
          <p:cNvSpPr txBox="1">
            <a:spLocks noChangeArrowheads="1"/>
          </p:cNvSpPr>
          <p:nvPr/>
        </p:nvSpPr>
        <p:spPr bwMode="auto">
          <a:xfrm>
            <a:off x="409646" y="445161"/>
            <a:ext cx="5039463" cy="35471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76965" tIns="38483" rIns="76965" bIns="38483">
            <a:spAutoFit/>
          </a:bodyPr>
          <a:lstStyle/>
          <a:p>
            <a:r>
              <a:rPr kumimoji="0" lang="en-US" altLang="ko-KR" dirty="0">
                <a:solidFill>
                  <a:schemeClr val="bg1"/>
                </a:solidFill>
                <a:latin typeface="Franklin Gothic Medium" pitchFamily="34" charset="0"/>
                <a:ea typeface="HY견고딕" pitchFamily="18" charset="-127"/>
              </a:rPr>
              <a:t>1. </a:t>
            </a:r>
            <a:r>
              <a:rPr kumimoji="0" lang="en-US" altLang="ko-KR" dirty="0" smtClean="0">
                <a:solidFill>
                  <a:schemeClr val="bg1"/>
                </a:solidFill>
                <a:latin typeface="Franklin Gothic Medium" pitchFamily="34" charset="0"/>
                <a:ea typeface="HY견고딕" pitchFamily="18" charset="-127"/>
              </a:rPr>
              <a:t>GAP(Good Agricultural Practices)</a:t>
            </a:r>
            <a:r>
              <a:rPr kumimoji="0" lang="ko-KR" altLang="en-US" dirty="0" smtClean="0">
                <a:solidFill>
                  <a:schemeClr val="bg1"/>
                </a:solidFill>
                <a:latin typeface="Franklin Gothic Medium" pitchFamily="34" charset="0"/>
                <a:ea typeface="HY견고딕" pitchFamily="18" charset="-127"/>
              </a:rPr>
              <a:t>는 무엇인가</a:t>
            </a:r>
            <a:r>
              <a:rPr kumimoji="0" lang="en-US" altLang="ko-KR" dirty="0" smtClean="0">
                <a:solidFill>
                  <a:schemeClr val="bg1"/>
                </a:solidFill>
                <a:latin typeface="Franklin Gothic Medium" pitchFamily="34" charset="0"/>
                <a:ea typeface="HY견고딕" pitchFamily="18" charset="-127"/>
              </a:rPr>
              <a:t>?</a:t>
            </a:r>
            <a:endParaRPr kumimoji="0" lang="ko-KR" altLang="en-US" dirty="0">
              <a:solidFill>
                <a:schemeClr val="bg1"/>
              </a:solidFill>
              <a:latin typeface="Franklin Gothic Medium" pitchFamily="34" charset="0"/>
              <a:ea typeface="HY견고딕" pitchFamily="18" charset="-127"/>
            </a:endParaRPr>
          </a:p>
        </p:txBody>
      </p:sp>
      <p:sp>
        <p:nvSpPr>
          <p:cNvPr id="6" name="직사각형 5"/>
          <p:cNvSpPr/>
          <p:nvPr/>
        </p:nvSpPr>
        <p:spPr>
          <a:xfrm>
            <a:off x="571472" y="928670"/>
            <a:ext cx="3286148" cy="2143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7" name="TextBox 6"/>
          <p:cNvSpPr txBox="1"/>
          <p:nvPr/>
        </p:nvSpPr>
        <p:spPr>
          <a:xfrm>
            <a:off x="630268" y="1172382"/>
            <a:ext cx="342902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b="1" dirty="0" smtClean="0">
                <a:solidFill>
                  <a:schemeClr val="bg1"/>
                </a:solidFill>
              </a:rPr>
              <a:t>농산물우수관리 인증 </a:t>
            </a:r>
            <a:r>
              <a:rPr lang="en-US" altLang="ko-KR" b="1" dirty="0" smtClean="0">
                <a:solidFill>
                  <a:schemeClr val="bg1"/>
                </a:solidFill>
              </a:rPr>
              <a:t>11</a:t>
            </a:r>
            <a:r>
              <a:rPr lang="ko-KR" altLang="en-US" b="1" dirty="0" smtClean="0">
                <a:solidFill>
                  <a:schemeClr val="bg1"/>
                </a:solidFill>
              </a:rPr>
              <a:t>과정</a:t>
            </a:r>
            <a:endParaRPr lang="ko-KR" altLang="en-US" b="1" dirty="0">
              <a:solidFill>
                <a:schemeClr val="bg1"/>
              </a:solidFill>
            </a:endParaRPr>
          </a:p>
        </p:txBody>
      </p:sp>
      <p:grpSp>
        <p:nvGrpSpPr>
          <p:cNvPr id="2" name="그룹 13"/>
          <p:cNvGrpSpPr/>
          <p:nvPr/>
        </p:nvGrpSpPr>
        <p:grpSpPr>
          <a:xfrm>
            <a:off x="182752" y="1785926"/>
            <a:ext cx="8889842" cy="857256"/>
            <a:chOff x="182752" y="1785926"/>
            <a:chExt cx="8889842" cy="857256"/>
          </a:xfrm>
        </p:grpSpPr>
        <p:sp>
          <p:nvSpPr>
            <p:cNvPr id="9" name="다이아몬드 8"/>
            <p:cNvSpPr/>
            <p:nvPr/>
          </p:nvSpPr>
          <p:spPr>
            <a:xfrm>
              <a:off x="4643438" y="2357430"/>
              <a:ext cx="571504" cy="285752"/>
            </a:xfrm>
            <a:prstGeom prst="diamond">
              <a:avLst/>
            </a:prstGeom>
            <a:solidFill>
              <a:schemeClr val="accent3">
                <a:lumMod val="40000"/>
                <a:lumOff val="60000"/>
                <a:alpha val="80000"/>
              </a:schemeClr>
            </a:solidFill>
            <a:ln>
              <a:noFill/>
            </a:ln>
            <a:effectLst/>
            <a:scene3d>
              <a:camera prst="orthographicFront"/>
              <a:lightRig rig="threePt" dir="t"/>
            </a:scene3d>
            <a:sp3d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8" name="직사각형 7"/>
            <p:cNvSpPr/>
            <p:nvPr/>
          </p:nvSpPr>
          <p:spPr>
            <a:xfrm>
              <a:off x="214282" y="1785926"/>
              <a:ext cx="8786874" cy="714380"/>
            </a:xfrm>
            <a:prstGeom prst="rect">
              <a:avLst/>
            </a:prstGeom>
            <a:solidFill>
              <a:schemeClr val="accent3">
                <a:lumMod val="40000"/>
                <a:lumOff val="60000"/>
                <a:alpha val="80000"/>
              </a:schemeClr>
            </a:solidFill>
            <a:ln>
              <a:noFill/>
            </a:ln>
            <a:effectLst/>
            <a:scene3d>
              <a:camera prst="orthographicFront"/>
              <a:lightRig rig="threePt" dir="t"/>
            </a:scene3d>
            <a:sp3d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1" name="TextBox 10"/>
            <p:cNvSpPr txBox="1"/>
            <p:nvPr/>
          </p:nvSpPr>
          <p:spPr>
            <a:xfrm>
              <a:off x="857224" y="1848516"/>
              <a:ext cx="8215370" cy="60529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ts val="2000"/>
                </a:lnSpc>
              </a:pPr>
              <a:r>
                <a:rPr lang="ko-KR" altLang="en-US" b="1" dirty="0" err="1" smtClean="0"/>
                <a:t>물관리</a:t>
              </a:r>
              <a:endParaRPr lang="en-US" altLang="ko-KR" b="1" dirty="0" smtClean="0"/>
            </a:p>
            <a:p>
              <a:pPr>
                <a:lnSpc>
                  <a:spcPts val="2000"/>
                </a:lnSpc>
              </a:pPr>
              <a:r>
                <a:rPr lang="ko-KR" altLang="en-US" sz="1400" dirty="0" smtClean="0"/>
                <a:t>농업용수 수질기준에 적합한 용수 사용</a:t>
              </a:r>
              <a:r>
                <a:rPr lang="en-US" altLang="ko-KR" sz="1400" dirty="0" smtClean="0"/>
                <a:t>(</a:t>
              </a:r>
              <a:r>
                <a:rPr lang="ko-KR" altLang="en-US" sz="1400" dirty="0" smtClean="0"/>
                <a:t>콩나물</a:t>
              </a:r>
              <a:r>
                <a:rPr lang="en-US" altLang="ko-KR" sz="1400" dirty="0" smtClean="0"/>
                <a:t>, </a:t>
              </a:r>
              <a:r>
                <a:rPr lang="ko-KR" altLang="en-US" sz="1400" dirty="0" smtClean="0"/>
                <a:t>새싹채소 등은 </a:t>
              </a:r>
              <a:r>
                <a:rPr lang="ko-KR" altLang="en-US" sz="1400" dirty="0" err="1" smtClean="0"/>
                <a:t>먹는물의</a:t>
              </a:r>
              <a:r>
                <a:rPr lang="ko-KR" altLang="en-US" sz="1400" dirty="0" smtClean="0"/>
                <a:t> 수질기준</a:t>
              </a:r>
              <a:r>
                <a:rPr lang="en-US" altLang="ko-KR" sz="1400" dirty="0" smtClean="0"/>
                <a:t>)</a:t>
              </a:r>
              <a:endParaRPr lang="ko-KR" altLang="en-US" sz="1400" dirty="0"/>
            </a:p>
          </p:txBody>
        </p:sp>
        <p:sp>
          <p:nvSpPr>
            <p:cNvPr id="12" name="타원 11"/>
            <p:cNvSpPr/>
            <p:nvPr/>
          </p:nvSpPr>
          <p:spPr>
            <a:xfrm>
              <a:off x="214282" y="1857364"/>
              <a:ext cx="571504" cy="571504"/>
            </a:xfrm>
            <a:prstGeom prst="ellipse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  <a:scene3d>
              <a:camera prst="orthographicFront"/>
              <a:lightRig rig="threePt" dir="t"/>
            </a:scene3d>
            <a:sp3d>
              <a:bevelT w="165100" prst="coolSlant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3" name="TextBox 12"/>
            <p:cNvSpPr txBox="1"/>
            <p:nvPr/>
          </p:nvSpPr>
          <p:spPr>
            <a:xfrm>
              <a:off x="182752" y="1960332"/>
              <a:ext cx="642942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ko-KR" sz="1400" b="1" dirty="0"/>
                <a:t>5</a:t>
              </a:r>
              <a:r>
                <a:rPr lang="ko-KR" altLang="en-US" sz="1400" b="1" dirty="0" smtClean="0"/>
                <a:t>과정</a:t>
              </a:r>
              <a:endParaRPr lang="ko-KR" altLang="en-US" sz="1400" b="1" dirty="0"/>
            </a:p>
          </p:txBody>
        </p:sp>
      </p:grpSp>
      <p:grpSp>
        <p:nvGrpSpPr>
          <p:cNvPr id="3" name="그룹 14"/>
          <p:cNvGrpSpPr/>
          <p:nvPr/>
        </p:nvGrpSpPr>
        <p:grpSpPr>
          <a:xfrm>
            <a:off x="174374" y="2897404"/>
            <a:ext cx="8889842" cy="857256"/>
            <a:chOff x="182752" y="1785926"/>
            <a:chExt cx="8889842" cy="857256"/>
          </a:xfrm>
        </p:grpSpPr>
        <p:sp>
          <p:nvSpPr>
            <p:cNvPr id="16" name="다이아몬드 15"/>
            <p:cNvSpPr/>
            <p:nvPr/>
          </p:nvSpPr>
          <p:spPr>
            <a:xfrm>
              <a:off x="4643438" y="2357430"/>
              <a:ext cx="571504" cy="285752"/>
            </a:xfrm>
            <a:prstGeom prst="diamond">
              <a:avLst/>
            </a:prstGeom>
            <a:solidFill>
              <a:schemeClr val="accent3">
                <a:lumMod val="40000"/>
                <a:lumOff val="60000"/>
                <a:alpha val="80000"/>
              </a:schemeClr>
            </a:solidFill>
            <a:ln>
              <a:noFill/>
            </a:ln>
            <a:effectLst/>
            <a:scene3d>
              <a:camera prst="orthographicFront"/>
              <a:lightRig rig="threePt" dir="t"/>
            </a:scene3d>
            <a:sp3d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7" name="직사각형 16"/>
            <p:cNvSpPr/>
            <p:nvPr/>
          </p:nvSpPr>
          <p:spPr>
            <a:xfrm>
              <a:off x="214282" y="1785926"/>
              <a:ext cx="8786874" cy="714380"/>
            </a:xfrm>
            <a:prstGeom prst="rect">
              <a:avLst/>
            </a:prstGeom>
            <a:solidFill>
              <a:schemeClr val="accent3">
                <a:lumMod val="40000"/>
                <a:lumOff val="60000"/>
                <a:alpha val="80000"/>
              </a:schemeClr>
            </a:solidFill>
            <a:ln>
              <a:noFill/>
            </a:ln>
            <a:effectLst/>
            <a:scene3d>
              <a:camera prst="orthographicFront"/>
              <a:lightRig rig="threePt" dir="t"/>
            </a:scene3d>
            <a:sp3d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8" name="TextBox 17"/>
            <p:cNvSpPr txBox="1"/>
            <p:nvPr/>
          </p:nvSpPr>
          <p:spPr>
            <a:xfrm>
              <a:off x="857224" y="1848516"/>
              <a:ext cx="8215370" cy="60529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ts val="2000"/>
                </a:lnSpc>
              </a:pPr>
              <a:r>
                <a:rPr lang="ko-KR" altLang="en-US" b="1" dirty="0" smtClean="0"/>
                <a:t>작물보호 및 농약 사용</a:t>
              </a:r>
              <a:endParaRPr lang="en-US" altLang="ko-KR" b="1" dirty="0" smtClean="0"/>
            </a:p>
            <a:p>
              <a:pPr>
                <a:lnSpc>
                  <a:spcPts val="2000"/>
                </a:lnSpc>
              </a:pPr>
              <a:r>
                <a:rPr lang="ko-KR" altLang="en-US" sz="1400" dirty="0" smtClean="0"/>
                <a:t>농약안전사용기준 준수</a:t>
              </a:r>
              <a:r>
                <a:rPr lang="en-US" altLang="ko-KR" sz="1400" dirty="0" smtClean="0"/>
                <a:t>, </a:t>
              </a:r>
              <a:r>
                <a:rPr lang="ko-KR" altLang="en-US" sz="1400" dirty="0" smtClean="0"/>
                <a:t>농약살포 장비의 청결 유지</a:t>
              </a:r>
              <a:r>
                <a:rPr lang="en-US" altLang="ko-KR" sz="1400" dirty="0" smtClean="0"/>
                <a:t>, </a:t>
              </a:r>
              <a:r>
                <a:rPr lang="ko-KR" altLang="en-US" sz="1400" dirty="0" smtClean="0"/>
                <a:t>잔류허용기준 이하로 관리</a:t>
              </a:r>
              <a:r>
                <a:rPr lang="en-US" altLang="ko-KR" sz="1400" dirty="0" smtClean="0"/>
                <a:t>, </a:t>
              </a:r>
              <a:r>
                <a:rPr lang="ko-KR" altLang="en-US" sz="1400" dirty="0" smtClean="0"/>
                <a:t>농약의 안전보관</a:t>
              </a:r>
              <a:endParaRPr lang="ko-KR" altLang="en-US" sz="1400" dirty="0"/>
            </a:p>
          </p:txBody>
        </p:sp>
        <p:sp>
          <p:nvSpPr>
            <p:cNvPr id="19" name="타원 18"/>
            <p:cNvSpPr/>
            <p:nvPr/>
          </p:nvSpPr>
          <p:spPr>
            <a:xfrm>
              <a:off x="214282" y="1857364"/>
              <a:ext cx="571504" cy="571504"/>
            </a:xfrm>
            <a:prstGeom prst="ellipse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  <a:scene3d>
              <a:camera prst="orthographicFront"/>
              <a:lightRig rig="threePt" dir="t"/>
            </a:scene3d>
            <a:sp3d>
              <a:bevelT w="165100" prst="coolSlant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20" name="TextBox 19"/>
            <p:cNvSpPr txBox="1"/>
            <p:nvPr/>
          </p:nvSpPr>
          <p:spPr>
            <a:xfrm>
              <a:off x="182752" y="1960332"/>
              <a:ext cx="642942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ko-KR" sz="1400" b="1" dirty="0" smtClean="0"/>
                <a:t>6</a:t>
              </a:r>
              <a:r>
                <a:rPr lang="ko-KR" altLang="en-US" sz="1400" b="1" dirty="0" smtClean="0"/>
                <a:t>과정</a:t>
              </a:r>
              <a:endParaRPr lang="ko-KR" altLang="en-US" sz="1400" b="1" dirty="0"/>
            </a:p>
          </p:txBody>
        </p:sp>
      </p:grpSp>
      <p:grpSp>
        <p:nvGrpSpPr>
          <p:cNvPr id="4" name="그룹 20"/>
          <p:cNvGrpSpPr/>
          <p:nvPr/>
        </p:nvGrpSpPr>
        <p:grpSpPr>
          <a:xfrm>
            <a:off x="163864" y="4000504"/>
            <a:ext cx="8889842" cy="857256"/>
            <a:chOff x="182752" y="1785926"/>
            <a:chExt cx="8889842" cy="857256"/>
          </a:xfrm>
        </p:grpSpPr>
        <p:sp>
          <p:nvSpPr>
            <p:cNvPr id="22" name="다이아몬드 21"/>
            <p:cNvSpPr/>
            <p:nvPr/>
          </p:nvSpPr>
          <p:spPr>
            <a:xfrm>
              <a:off x="4643438" y="2357430"/>
              <a:ext cx="571504" cy="285752"/>
            </a:xfrm>
            <a:prstGeom prst="diamond">
              <a:avLst/>
            </a:prstGeom>
            <a:solidFill>
              <a:schemeClr val="accent3">
                <a:lumMod val="40000"/>
                <a:lumOff val="60000"/>
                <a:alpha val="80000"/>
              </a:schemeClr>
            </a:solidFill>
            <a:ln>
              <a:noFill/>
            </a:ln>
            <a:effectLst/>
            <a:scene3d>
              <a:camera prst="orthographicFront"/>
              <a:lightRig rig="threePt" dir="t"/>
            </a:scene3d>
            <a:sp3d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23" name="직사각형 22"/>
            <p:cNvSpPr/>
            <p:nvPr/>
          </p:nvSpPr>
          <p:spPr>
            <a:xfrm>
              <a:off x="214282" y="1785926"/>
              <a:ext cx="8786874" cy="714380"/>
            </a:xfrm>
            <a:prstGeom prst="rect">
              <a:avLst/>
            </a:prstGeom>
            <a:solidFill>
              <a:schemeClr val="accent3">
                <a:lumMod val="40000"/>
                <a:lumOff val="60000"/>
                <a:alpha val="80000"/>
              </a:schemeClr>
            </a:solidFill>
            <a:ln>
              <a:noFill/>
            </a:ln>
            <a:effectLst/>
            <a:scene3d>
              <a:camera prst="orthographicFront"/>
              <a:lightRig rig="threePt" dir="t"/>
            </a:scene3d>
            <a:sp3d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24" name="TextBox 23"/>
            <p:cNvSpPr txBox="1"/>
            <p:nvPr/>
          </p:nvSpPr>
          <p:spPr>
            <a:xfrm>
              <a:off x="857224" y="1848516"/>
              <a:ext cx="8215370" cy="60529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ts val="2000"/>
                </a:lnSpc>
              </a:pPr>
              <a:r>
                <a:rPr lang="ko-KR" altLang="en-US" b="1" dirty="0" smtClean="0"/>
                <a:t>수확 작업 및 보관</a:t>
              </a:r>
              <a:endParaRPr lang="en-US" altLang="ko-KR" b="1" dirty="0" smtClean="0"/>
            </a:p>
            <a:p>
              <a:pPr>
                <a:lnSpc>
                  <a:spcPts val="2000"/>
                </a:lnSpc>
              </a:pPr>
              <a:r>
                <a:rPr lang="ko-KR" altLang="en-US" sz="1400" dirty="0" smtClean="0"/>
                <a:t>개인 위생 철저</a:t>
              </a:r>
              <a:r>
                <a:rPr lang="en-US" altLang="ko-KR" sz="1400" dirty="0" smtClean="0"/>
                <a:t>, </a:t>
              </a:r>
              <a:r>
                <a:rPr lang="ko-KR" altLang="en-US" sz="1400" dirty="0" smtClean="0"/>
                <a:t>수확용 기구 청결관리</a:t>
              </a:r>
              <a:r>
                <a:rPr lang="en-US" altLang="ko-KR" sz="1400" dirty="0" smtClean="0"/>
                <a:t>, </a:t>
              </a:r>
              <a:r>
                <a:rPr lang="ko-KR" altLang="en-US" sz="1400" dirty="0" smtClean="0"/>
                <a:t>야생동물이나 애완동물에 의한 오염방지</a:t>
              </a:r>
              <a:endParaRPr lang="ko-KR" altLang="en-US" sz="1400" dirty="0"/>
            </a:p>
          </p:txBody>
        </p:sp>
        <p:sp>
          <p:nvSpPr>
            <p:cNvPr id="25" name="타원 24"/>
            <p:cNvSpPr/>
            <p:nvPr/>
          </p:nvSpPr>
          <p:spPr>
            <a:xfrm>
              <a:off x="214282" y="1857364"/>
              <a:ext cx="571504" cy="571504"/>
            </a:xfrm>
            <a:prstGeom prst="ellipse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  <a:scene3d>
              <a:camera prst="orthographicFront"/>
              <a:lightRig rig="threePt" dir="t"/>
            </a:scene3d>
            <a:sp3d>
              <a:bevelT w="165100" prst="coolSlant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26" name="TextBox 25"/>
            <p:cNvSpPr txBox="1"/>
            <p:nvPr/>
          </p:nvSpPr>
          <p:spPr>
            <a:xfrm>
              <a:off x="182752" y="1960332"/>
              <a:ext cx="642942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ko-KR" sz="1400" b="1" dirty="0" smtClean="0"/>
                <a:t>7</a:t>
              </a:r>
              <a:r>
                <a:rPr lang="ko-KR" altLang="en-US" sz="1400" b="1" dirty="0" smtClean="0"/>
                <a:t>과정</a:t>
              </a:r>
              <a:endParaRPr lang="ko-KR" altLang="en-US" sz="1400" b="1" dirty="0"/>
            </a:p>
          </p:txBody>
        </p:sp>
      </p:grpSp>
      <p:grpSp>
        <p:nvGrpSpPr>
          <p:cNvPr id="10" name="그룹 26"/>
          <p:cNvGrpSpPr/>
          <p:nvPr/>
        </p:nvGrpSpPr>
        <p:grpSpPr>
          <a:xfrm>
            <a:off x="174374" y="5072074"/>
            <a:ext cx="8889842" cy="857256"/>
            <a:chOff x="182752" y="1785926"/>
            <a:chExt cx="8889842" cy="857256"/>
          </a:xfrm>
        </p:grpSpPr>
        <p:sp>
          <p:nvSpPr>
            <p:cNvPr id="28" name="다이아몬드 27"/>
            <p:cNvSpPr/>
            <p:nvPr/>
          </p:nvSpPr>
          <p:spPr>
            <a:xfrm>
              <a:off x="4643438" y="2357430"/>
              <a:ext cx="571504" cy="285752"/>
            </a:xfrm>
            <a:prstGeom prst="diamond">
              <a:avLst/>
            </a:prstGeom>
            <a:solidFill>
              <a:schemeClr val="accent3">
                <a:lumMod val="40000"/>
                <a:lumOff val="60000"/>
                <a:alpha val="80000"/>
              </a:schemeClr>
            </a:solidFill>
            <a:ln>
              <a:noFill/>
            </a:ln>
            <a:effectLst/>
            <a:scene3d>
              <a:camera prst="orthographicFront"/>
              <a:lightRig rig="threePt" dir="t"/>
            </a:scene3d>
            <a:sp3d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29" name="직사각형 28"/>
            <p:cNvSpPr/>
            <p:nvPr/>
          </p:nvSpPr>
          <p:spPr>
            <a:xfrm>
              <a:off x="214282" y="1785926"/>
              <a:ext cx="8786874" cy="714380"/>
            </a:xfrm>
            <a:prstGeom prst="rect">
              <a:avLst/>
            </a:prstGeom>
            <a:solidFill>
              <a:schemeClr val="accent3">
                <a:lumMod val="40000"/>
                <a:lumOff val="60000"/>
                <a:alpha val="80000"/>
              </a:schemeClr>
            </a:solidFill>
            <a:ln>
              <a:noFill/>
            </a:ln>
            <a:effectLst/>
            <a:scene3d>
              <a:camera prst="orthographicFront"/>
              <a:lightRig rig="threePt" dir="t"/>
            </a:scene3d>
            <a:sp3d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30" name="TextBox 29"/>
            <p:cNvSpPr txBox="1"/>
            <p:nvPr/>
          </p:nvSpPr>
          <p:spPr>
            <a:xfrm>
              <a:off x="857224" y="1848516"/>
              <a:ext cx="8215370" cy="60529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ts val="2000"/>
                </a:lnSpc>
              </a:pPr>
              <a:r>
                <a:rPr lang="ko-KR" altLang="en-US" b="1" dirty="0" smtClean="0"/>
                <a:t>수확 후 관리 및 시설</a:t>
              </a:r>
              <a:endParaRPr lang="en-US" altLang="ko-KR" b="1" dirty="0" smtClean="0"/>
            </a:p>
            <a:p>
              <a:pPr>
                <a:lnSpc>
                  <a:spcPts val="2000"/>
                </a:lnSpc>
              </a:pPr>
              <a:r>
                <a:rPr lang="en-US" altLang="ko-KR" sz="1400" dirty="0" smtClean="0"/>
                <a:t>GAP</a:t>
              </a:r>
              <a:r>
                <a:rPr lang="ko-KR" altLang="en-US" sz="1400" dirty="0" smtClean="0"/>
                <a:t>관리시설에서 선별</a:t>
              </a:r>
              <a:r>
                <a:rPr lang="en-US" altLang="ko-KR" sz="1400" dirty="0" smtClean="0"/>
                <a:t>·</a:t>
              </a:r>
              <a:r>
                <a:rPr lang="ko-KR" altLang="en-US" sz="1400" dirty="0" smtClean="0"/>
                <a:t>포장 등의 작업실시</a:t>
              </a:r>
              <a:r>
                <a:rPr lang="en-US" altLang="ko-KR" sz="1400" dirty="0" smtClean="0"/>
                <a:t>(</a:t>
              </a:r>
              <a:r>
                <a:rPr lang="ko-KR" altLang="en-US" sz="1400" dirty="0" smtClean="0"/>
                <a:t>단</a:t>
              </a:r>
              <a:r>
                <a:rPr lang="en-US" altLang="ko-KR" sz="1400" dirty="0" smtClean="0"/>
                <a:t>, </a:t>
              </a:r>
              <a:r>
                <a:rPr lang="ko-KR" altLang="en-US" sz="1400" dirty="0" smtClean="0"/>
                <a:t>농가 또는 조직이 보유한 시설도 가능</a:t>
              </a:r>
              <a:r>
                <a:rPr lang="en-US" altLang="ko-KR" sz="1400" dirty="0" smtClean="0"/>
                <a:t>)</a:t>
              </a:r>
              <a:endParaRPr lang="ko-KR" altLang="en-US" sz="1400" dirty="0"/>
            </a:p>
          </p:txBody>
        </p:sp>
        <p:sp>
          <p:nvSpPr>
            <p:cNvPr id="31" name="타원 30"/>
            <p:cNvSpPr/>
            <p:nvPr/>
          </p:nvSpPr>
          <p:spPr>
            <a:xfrm>
              <a:off x="214282" y="1857364"/>
              <a:ext cx="571504" cy="571504"/>
            </a:xfrm>
            <a:prstGeom prst="ellipse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  <a:scene3d>
              <a:camera prst="orthographicFront"/>
              <a:lightRig rig="threePt" dir="t"/>
            </a:scene3d>
            <a:sp3d>
              <a:bevelT w="165100" prst="coolSlant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32" name="TextBox 31"/>
            <p:cNvSpPr txBox="1"/>
            <p:nvPr/>
          </p:nvSpPr>
          <p:spPr>
            <a:xfrm>
              <a:off x="182752" y="1960332"/>
              <a:ext cx="642942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ko-KR" sz="1400" b="1" dirty="0" smtClean="0"/>
                <a:t>8</a:t>
              </a:r>
              <a:r>
                <a:rPr lang="ko-KR" altLang="en-US" sz="1400" b="1" dirty="0" smtClean="0"/>
                <a:t>과정</a:t>
              </a:r>
              <a:endParaRPr lang="ko-KR" altLang="en-US" sz="1400" b="1" dirty="0"/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모서리가 둥근 직사각형 4"/>
          <p:cNvSpPr/>
          <p:nvPr/>
        </p:nvSpPr>
        <p:spPr>
          <a:xfrm>
            <a:off x="571472" y="1000108"/>
            <a:ext cx="3214710" cy="571504"/>
          </a:xfrm>
          <a:prstGeom prst="roundRect">
            <a:avLst/>
          </a:prstGeom>
          <a:solidFill>
            <a:srgbClr val="00682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b="1" dirty="0"/>
          </a:p>
        </p:txBody>
      </p:sp>
      <p:sp>
        <p:nvSpPr>
          <p:cNvPr id="13314" name="TextBox 1"/>
          <p:cNvSpPr txBox="1">
            <a:spLocks noChangeArrowheads="1"/>
          </p:cNvSpPr>
          <p:nvPr/>
        </p:nvSpPr>
        <p:spPr bwMode="auto">
          <a:xfrm>
            <a:off x="409646" y="445161"/>
            <a:ext cx="5039463" cy="35471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76965" tIns="38483" rIns="76965" bIns="38483">
            <a:spAutoFit/>
          </a:bodyPr>
          <a:lstStyle/>
          <a:p>
            <a:r>
              <a:rPr kumimoji="0" lang="en-US" altLang="ko-KR" dirty="0">
                <a:solidFill>
                  <a:schemeClr val="bg1"/>
                </a:solidFill>
                <a:latin typeface="Franklin Gothic Medium" pitchFamily="34" charset="0"/>
                <a:ea typeface="HY견고딕" pitchFamily="18" charset="-127"/>
              </a:rPr>
              <a:t>1. </a:t>
            </a:r>
            <a:r>
              <a:rPr kumimoji="0" lang="en-US" altLang="ko-KR" dirty="0" smtClean="0">
                <a:solidFill>
                  <a:schemeClr val="bg1"/>
                </a:solidFill>
                <a:latin typeface="Franklin Gothic Medium" pitchFamily="34" charset="0"/>
                <a:ea typeface="HY견고딕" pitchFamily="18" charset="-127"/>
              </a:rPr>
              <a:t>GAP(Good Agricultural Practices)</a:t>
            </a:r>
            <a:r>
              <a:rPr kumimoji="0" lang="ko-KR" altLang="en-US" dirty="0" smtClean="0">
                <a:solidFill>
                  <a:schemeClr val="bg1"/>
                </a:solidFill>
                <a:latin typeface="Franklin Gothic Medium" pitchFamily="34" charset="0"/>
                <a:ea typeface="HY견고딕" pitchFamily="18" charset="-127"/>
              </a:rPr>
              <a:t>는 무엇인가</a:t>
            </a:r>
            <a:r>
              <a:rPr kumimoji="0" lang="en-US" altLang="ko-KR" dirty="0" smtClean="0">
                <a:solidFill>
                  <a:schemeClr val="bg1"/>
                </a:solidFill>
                <a:latin typeface="Franklin Gothic Medium" pitchFamily="34" charset="0"/>
                <a:ea typeface="HY견고딕" pitchFamily="18" charset="-127"/>
              </a:rPr>
              <a:t>?</a:t>
            </a:r>
            <a:endParaRPr kumimoji="0" lang="ko-KR" altLang="en-US" dirty="0">
              <a:solidFill>
                <a:schemeClr val="bg1"/>
              </a:solidFill>
              <a:latin typeface="Franklin Gothic Medium" pitchFamily="34" charset="0"/>
              <a:ea typeface="HY견고딕" pitchFamily="18" charset="-127"/>
            </a:endParaRPr>
          </a:p>
        </p:txBody>
      </p:sp>
      <p:sp>
        <p:nvSpPr>
          <p:cNvPr id="6" name="직사각형 5"/>
          <p:cNvSpPr/>
          <p:nvPr/>
        </p:nvSpPr>
        <p:spPr>
          <a:xfrm>
            <a:off x="571472" y="928670"/>
            <a:ext cx="3286148" cy="2143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7" name="TextBox 6"/>
          <p:cNvSpPr txBox="1"/>
          <p:nvPr/>
        </p:nvSpPr>
        <p:spPr>
          <a:xfrm>
            <a:off x="630268" y="1172382"/>
            <a:ext cx="342902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b="1" dirty="0" smtClean="0">
                <a:solidFill>
                  <a:schemeClr val="bg1"/>
                </a:solidFill>
              </a:rPr>
              <a:t>농산물우수관리 인증 </a:t>
            </a:r>
            <a:r>
              <a:rPr lang="en-US" altLang="ko-KR" b="1" dirty="0" smtClean="0">
                <a:solidFill>
                  <a:schemeClr val="bg1"/>
                </a:solidFill>
              </a:rPr>
              <a:t>11</a:t>
            </a:r>
            <a:r>
              <a:rPr lang="ko-KR" altLang="en-US" b="1" dirty="0" smtClean="0">
                <a:solidFill>
                  <a:schemeClr val="bg1"/>
                </a:solidFill>
              </a:rPr>
              <a:t>과정</a:t>
            </a:r>
            <a:endParaRPr lang="ko-KR" altLang="en-US" b="1" dirty="0">
              <a:solidFill>
                <a:schemeClr val="bg1"/>
              </a:solidFill>
            </a:endParaRPr>
          </a:p>
        </p:txBody>
      </p:sp>
      <p:grpSp>
        <p:nvGrpSpPr>
          <p:cNvPr id="2" name="그룹 13"/>
          <p:cNvGrpSpPr/>
          <p:nvPr/>
        </p:nvGrpSpPr>
        <p:grpSpPr>
          <a:xfrm>
            <a:off x="182752" y="1785926"/>
            <a:ext cx="8889842" cy="857256"/>
            <a:chOff x="182752" y="1785926"/>
            <a:chExt cx="8889842" cy="857256"/>
          </a:xfrm>
        </p:grpSpPr>
        <p:sp>
          <p:nvSpPr>
            <p:cNvPr id="9" name="다이아몬드 8"/>
            <p:cNvSpPr/>
            <p:nvPr/>
          </p:nvSpPr>
          <p:spPr>
            <a:xfrm>
              <a:off x="4643438" y="2357430"/>
              <a:ext cx="571504" cy="285752"/>
            </a:xfrm>
            <a:prstGeom prst="diamond">
              <a:avLst/>
            </a:prstGeom>
            <a:solidFill>
              <a:schemeClr val="accent3">
                <a:lumMod val="40000"/>
                <a:lumOff val="60000"/>
                <a:alpha val="80000"/>
              </a:schemeClr>
            </a:solidFill>
            <a:ln>
              <a:noFill/>
            </a:ln>
            <a:effectLst/>
            <a:scene3d>
              <a:camera prst="orthographicFront"/>
              <a:lightRig rig="threePt" dir="t"/>
            </a:scene3d>
            <a:sp3d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8" name="직사각형 7"/>
            <p:cNvSpPr/>
            <p:nvPr/>
          </p:nvSpPr>
          <p:spPr>
            <a:xfrm>
              <a:off x="214282" y="1785926"/>
              <a:ext cx="8786874" cy="714380"/>
            </a:xfrm>
            <a:prstGeom prst="rect">
              <a:avLst/>
            </a:prstGeom>
            <a:solidFill>
              <a:schemeClr val="accent3">
                <a:lumMod val="40000"/>
                <a:lumOff val="60000"/>
                <a:alpha val="80000"/>
              </a:schemeClr>
            </a:solidFill>
            <a:ln>
              <a:noFill/>
            </a:ln>
            <a:effectLst/>
            <a:scene3d>
              <a:camera prst="orthographicFront"/>
              <a:lightRig rig="threePt" dir="t"/>
            </a:scene3d>
            <a:sp3d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1" name="TextBox 10"/>
            <p:cNvSpPr txBox="1"/>
            <p:nvPr/>
          </p:nvSpPr>
          <p:spPr>
            <a:xfrm>
              <a:off x="857224" y="1848516"/>
              <a:ext cx="8215370" cy="60529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ts val="2000"/>
                </a:lnSpc>
              </a:pPr>
              <a:r>
                <a:rPr lang="ko-KR" altLang="en-US" b="1" dirty="0" smtClean="0"/>
                <a:t>환경오염 방지 및 농업 생태계 보전</a:t>
              </a:r>
              <a:endParaRPr lang="en-US" altLang="ko-KR" b="1" dirty="0" smtClean="0"/>
            </a:p>
            <a:p>
              <a:pPr>
                <a:lnSpc>
                  <a:spcPts val="2000"/>
                </a:lnSpc>
              </a:pPr>
              <a:r>
                <a:rPr lang="ko-KR" altLang="en-US" sz="1400" dirty="0" smtClean="0"/>
                <a:t>농장 및 주변이 오염되지 않도록 관리</a:t>
              </a:r>
              <a:r>
                <a:rPr lang="en-US" altLang="ko-KR" sz="1400" dirty="0" smtClean="0"/>
                <a:t>, </a:t>
              </a:r>
              <a:r>
                <a:rPr lang="ko-KR" altLang="en-US" sz="1400" dirty="0" smtClean="0"/>
                <a:t>농약병 및 폐비닐 분리배출</a:t>
              </a:r>
              <a:r>
                <a:rPr lang="en-US" altLang="ko-KR" sz="1400" dirty="0" smtClean="0"/>
                <a:t>, </a:t>
              </a:r>
              <a:r>
                <a:rPr lang="ko-KR" altLang="en-US" sz="1400" dirty="0" smtClean="0"/>
                <a:t>생활쓰레기 소각 금지 </a:t>
              </a:r>
              <a:endParaRPr lang="ko-KR" altLang="en-US" sz="1400" dirty="0"/>
            </a:p>
          </p:txBody>
        </p:sp>
        <p:sp>
          <p:nvSpPr>
            <p:cNvPr id="12" name="타원 11"/>
            <p:cNvSpPr/>
            <p:nvPr/>
          </p:nvSpPr>
          <p:spPr>
            <a:xfrm>
              <a:off x="214282" y="1857364"/>
              <a:ext cx="571504" cy="571504"/>
            </a:xfrm>
            <a:prstGeom prst="ellipse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  <a:scene3d>
              <a:camera prst="orthographicFront"/>
              <a:lightRig rig="threePt" dir="t"/>
            </a:scene3d>
            <a:sp3d>
              <a:bevelT w="165100" prst="coolSlant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3" name="TextBox 12"/>
            <p:cNvSpPr txBox="1"/>
            <p:nvPr/>
          </p:nvSpPr>
          <p:spPr>
            <a:xfrm>
              <a:off x="182752" y="1960332"/>
              <a:ext cx="642942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ko-KR" sz="1400" b="1" dirty="0" smtClean="0"/>
                <a:t>9</a:t>
              </a:r>
              <a:r>
                <a:rPr lang="ko-KR" altLang="en-US" sz="1400" b="1" dirty="0" smtClean="0"/>
                <a:t>과정</a:t>
              </a:r>
              <a:endParaRPr lang="ko-KR" altLang="en-US" sz="1400" b="1" dirty="0"/>
            </a:p>
          </p:txBody>
        </p:sp>
      </p:grpSp>
      <p:grpSp>
        <p:nvGrpSpPr>
          <p:cNvPr id="3" name="그룹 14"/>
          <p:cNvGrpSpPr/>
          <p:nvPr/>
        </p:nvGrpSpPr>
        <p:grpSpPr>
          <a:xfrm>
            <a:off x="153354" y="2897404"/>
            <a:ext cx="8910862" cy="857256"/>
            <a:chOff x="161732" y="1785926"/>
            <a:chExt cx="8910862" cy="857256"/>
          </a:xfrm>
        </p:grpSpPr>
        <p:sp>
          <p:nvSpPr>
            <p:cNvPr id="16" name="다이아몬드 15"/>
            <p:cNvSpPr/>
            <p:nvPr/>
          </p:nvSpPr>
          <p:spPr>
            <a:xfrm>
              <a:off x="4643438" y="2357430"/>
              <a:ext cx="571504" cy="285752"/>
            </a:xfrm>
            <a:prstGeom prst="diamond">
              <a:avLst/>
            </a:prstGeom>
            <a:solidFill>
              <a:schemeClr val="accent3">
                <a:lumMod val="40000"/>
                <a:lumOff val="60000"/>
                <a:alpha val="80000"/>
              </a:schemeClr>
            </a:solidFill>
            <a:ln>
              <a:noFill/>
            </a:ln>
            <a:effectLst/>
            <a:scene3d>
              <a:camera prst="orthographicFront"/>
              <a:lightRig rig="threePt" dir="t"/>
            </a:scene3d>
            <a:sp3d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7" name="직사각형 16"/>
            <p:cNvSpPr/>
            <p:nvPr/>
          </p:nvSpPr>
          <p:spPr>
            <a:xfrm>
              <a:off x="214282" y="1785926"/>
              <a:ext cx="8786874" cy="714380"/>
            </a:xfrm>
            <a:prstGeom prst="rect">
              <a:avLst/>
            </a:prstGeom>
            <a:solidFill>
              <a:schemeClr val="accent3">
                <a:lumMod val="40000"/>
                <a:lumOff val="60000"/>
                <a:alpha val="80000"/>
              </a:schemeClr>
            </a:solidFill>
            <a:ln>
              <a:noFill/>
            </a:ln>
            <a:effectLst/>
            <a:scene3d>
              <a:camera prst="orthographicFront"/>
              <a:lightRig rig="threePt" dir="t"/>
            </a:scene3d>
            <a:sp3d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8" name="TextBox 17"/>
            <p:cNvSpPr txBox="1"/>
            <p:nvPr/>
          </p:nvSpPr>
          <p:spPr>
            <a:xfrm>
              <a:off x="857224" y="1848516"/>
              <a:ext cx="8215370" cy="60529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ts val="2000"/>
                </a:lnSpc>
              </a:pPr>
              <a:r>
                <a:rPr lang="ko-KR" altLang="en-US" b="1" dirty="0" smtClean="0"/>
                <a:t>농작업자의 건강</a:t>
              </a:r>
              <a:r>
                <a:rPr lang="en-US" altLang="ko-KR" b="1" dirty="0" smtClean="0"/>
                <a:t>, </a:t>
              </a:r>
              <a:r>
                <a:rPr lang="ko-KR" altLang="en-US" b="1" dirty="0" smtClean="0"/>
                <a:t>안전</a:t>
              </a:r>
              <a:r>
                <a:rPr lang="en-US" altLang="ko-KR" b="1" dirty="0" smtClean="0"/>
                <a:t>, </a:t>
              </a:r>
              <a:r>
                <a:rPr lang="ko-KR" altLang="en-US" b="1" dirty="0" smtClean="0"/>
                <a:t>복지</a:t>
              </a:r>
              <a:endParaRPr lang="en-US" altLang="ko-KR" b="1" dirty="0" smtClean="0"/>
            </a:p>
            <a:p>
              <a:pPr>
                <a:lnSpc>
                  <a:spcPts val="2000"/>
                </a:lnSpc>
              </a:pPr>
              <a:r>
                <a:rPr lang="ko-KR" altLang="en-US" sz="1400" dirty="0" err="1" smtClean="0"/>
                <a:t>작업중</a:t>
              </a:r>
              <a:r>
                <a:rPr lang="ko-KR" altLang="en-US" sz="1400" dirty="0" smtClean="0"/>
                <a:t> 안전사고 예방</a:t>
              </a:r>
              <a:r>
                <a:rPr lang="en-US" altLang="ko-KR" sz="1400" dirty="0" smtClean="0"/>
                <a:t>, </a:t>
              </a:r>
              <a:r>
                <a:rPr lang="ko-KR" altLang="en-US" sz="1400" dirty="0" smtClean="0"/>
                <a:t>보호장구 착용 및 청결관리</a:t>
              </a:r>
              <a:r>
                <a:rPr lang="en-US" altLang="ko-KR" sz="1400" dirty="0" smtClean="0"/>
                <a:t>, </a:t>
              </a:r>
              <a:r>
                <a:rPr lang="ko-KR" altLang="en-US" sz="1400" dirty="0" smtClean="0"/>
                <a:t>작업자 휴식 보장</a:t>
              </a:r>
              <a:endParaRPr lang="ko-KR" altLang="en-US" sz="1400" dirty="0"/>
            </a:p>
          </p:txBody>
        </p:sp>
        <p:sp>
          <p:nvSpPr>
            <p:cNvPr id="19" name="타원 18"/>
            <p:cNvSpPr/>
            <p:nvPr/>
          </p:nvSpPr>
          <p:spPr>
            <a:xfrm>
              <a:off x="214282" y="1857364"/>
              <a:ext cx="571504" cy="571504"/>
            </a:xfrm>
            <a:prstGeom prst="ellipse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  <a:scene3d>
              <a:camera prst="orthographicFront"/>
              <a:lightRig rig="threePt" dir="t"/>
            </a:scene3d>
            <a:sp3d>
              <a:bevelT w="165100" prst="coolSlant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20" name="TextBox 19"/>
            <p:cNvSpPr txBox="1"/>
            <p:nvPr/>
          </p:nvSpPr>
          <p:spPr>
            <a:xfrm>
              <a:off x="161732" y="1960332"/>
              <a:ext cx="682850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ko-KR" sz="1400" b="1" spc="-150" dirty="0" smtClean="0"/>
                <a:t>10</a:t>
              </a:r>
              <a:r>
                <a:rPr lang="ko-KR" altLang="en-US" sz="1400" b="1" spc="-150" dirty="0" smtClean="0"/>
                <a:t>과정</a:t>
              </a:r>
              <a:endParaRPr lang="ko-KR" altLang="en-US" sz="1400" b="1" spc="-150" dirty="0"/>
            </a:p>
          </p:txBody>
        </p:sp>
      </p:grpSp>
      <p:grpSp>
        <p:nvGrpSpPr>
          <p:cNvPr id="4" name="그룹 20"/>
          <p:cNvGrpSpPr/>
          <p:nvPr/>
        </p:nvGrpSpPr>
        <p:grpSpPr>
          <a:xfrm>
            <a:off x="132334" y="4000504"/>
            <a:ext cx="8921372" cy="857256"/>
            <a:chOff x="151222" y="1785926"/>
            <a:chExt cx="8921372" cy="857256"/>
          </a:xfrm>
        </p:grpSpPr>
        <p:sp>
          <p:nvSpPr>
            <p:cNvPr id="22" name="다이아몬드 21"/>
            <p:cNvSpPr/>
            <p:nvPr/>
          </p:nvSpPr>
          <p:spPr>
            <a:xfrm>
              <a:off x="4643438" y="2357430"/>
              <a:ext cx="571504" cy="285752"/>
            </a:xfrm>
            <a:prstGeom prst="diamond">
              <a:avLst/>
            </a:prstGeom>
            <a:solidFill>
              <a:schemeClr val="accent3">
                <a:lumMod val="40000"/>
                <a:lumOff val="60000"/>
                <a:alpha val="80000"/>
              </a:schemeClr>
            </a:solidFill>
            <a:ln>
              <a:noFill/>
            </a:ln>
            <a:effectLst/>
            <a:scene3d>
              <a:camera prst="orthographicFront"/>
              <a:lightRig rig="threePt" dir="t"/>
            </a:scene3d>
            <a:sp3d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23" name="직사각형 22"/>
            <p:cNvSpPr/>
            <p:nvPr/>
          </p:nvSpPr>
          <p:spPr>
            <a:xfrm>
              <a:off x="214282" y="1785926"/>
              <a:ext cx="8786874" cy="714380"/>
            </a:xfrm>
            <a:prstGeom prst="rect">
              <a:avLst/>
            </a:prstGeom>
            <a:solidFill>
              <a:schemeClr val="accent3">
                <a:lumMod val="40000"/>
                <a:lumOff val="60000"/>
                <a:alpha val="80000"/>
              </a:schemeClr>
            </a:solidFill>
            <a:ln>
              <a:noFill/>
            </a:ln>
            <a:effectLst/>
            <a:scene3d>
              <a:camera prst="orthographicFront"/>
              <a:lightRig rig="threePt" dir="t"/>
            </a:scene3d>
            <a:sp3d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24" name="TextBox 23"/>
            <p:cNvSpPr txBox="1"/>
            <p:nvPr/>
          </p:nvSpPr>
          <p:spPr>
            <a:xfrm>
              <a:off x="857224" y="1848516"/>
              <a:ext cx="8215370" cy="60529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ts val="2000"/>
                </a:lnSpc>
              </a:pPr>
              <a:r>
                <a:rPr lang="ko-KR" altLang="en-US" b="1" dirty="0" smtClean="0"/>
                <a:t>교육</a:t>
              </a:r>
              <a:endParaRPr lang="en-US" altLang="ko-KR" b="1" dirty="0" smtClean="0"/>
            </a:p>
            <a:p>
              <a:pPr>
                <a:lnSpc>
                  <a:spcPts val="2000"/>
                </a:lnSpc>
              </a:pPr>
              <a:r>
                <a:rPr lang="ko-KR" altLang="en-US" sz="1400" dirty="0" smtClean="0"/>
                <a:t>인증 신청 전과 인증을 받은 자는 유효기간 내에 </a:t>
              </a:r>
              <a:r>
                <a:rPr lang="en-US" altLang="ko-KR" sz="1400" dirty="0" smtClean="0"/>
                <a:t>2</a:t>
              </a:r>
              <a:r>
                <a:rPr lang="ko-KR" altLang="en-US" sz="1400" dirty="0" smtClean="0"/>
                <a:t>시간 교육이수</a:t>
              </a:r>
              <a:endParaRPr lang="ko-KR" altLang="en-US" sz="1400" dirty="0"/>
            </a:p>
          </p:txBody>
        </p:sp>
        <p:sp>
          <p:nvSpPr>
            <p:cNvPr id="25" name="타원 24"/>
            <p:cNvSpPr/>
            <p:nvPr/>
          </p:nvSpPr>
          <p:spPr>
            <a:xfrm>
              <a:off x="214282" y="1857364"/>
              <a:ext cx="571504" cy="571504"/>
            </a:xfrm>
            <a:prstGeom prst="ellipse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  <a:scene3d>
              <a:camera prst="orthographicFront"/>
              <a:lightRig rig="threePt" dir="t"/>
            </a:scene3d>
            <a:sp3d>
              <a:bevelT w="165100" prst="coolSlant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26" name="TextBox 25"/>
            <p:cNvSpPr txBox="1"/>
            <p:nvPr/>
          </p:nvSpPr>
          <p:spPr>
            <a:xfrm>
              <a:off x="151222" y="1960332"/>
              <a:ext cx="693360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ko-KR" sz="1400" b="1" spc="-150" smtClean="0"/>
                <a:t>11</a:t>
              </a:r>
              <a:r>
                <a:rPr lang="ko-KR" altLang="en-US" sz="1400" b="1" spc="-150" dirty="0" smtClean="0"/>
                <a:t>과정</a:t>
              </a:r>
              <a:endParaRPr lang="ko-KR" altLang="en-US" sz="1400" b="1" spc="-150" dirty="0"/>
            </a:p>
          </p:txBody>
        </p:sp>
      </p:grp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428860" y="4857760"/>
            <a:ext cx="2352675" cy="1524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14348" y="4929198"/>
            <a:ext cx="1381124" cy="14113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3076" name="Picture 4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7215206" y="4857760"/>
            <a:ext cx="1264189" cy="14382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3077" name="Picture 5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5143504" y="4929380"/>
            <a:ext cx="1285884" cy="148571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" name="그림 27" descr="GAP 바로 알기26 복사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428728" y="1357298"/>
            <a:ext cx="6429420" cy="5072098"/>
          </a:xfrm>
          <a:prstGeom prst="rect">
            <a:avLst/>
          </a:prstGeom>
        </p:spPr>
      </p:pic>
      <p:sp>
        <p:nvSpPr>
          <p:cNvPr id="5" name="모서리가 둥근 직사각형 4"/>
          <p:cNvSpPr/>
          <p:nvPr/>
        </p:nvSpPr>
        <p:spPr>
          <a:xfrm>
            <a:off x="571472" y="1000108"/>
            <a:ext cx="3214710" cy="571504"/>
          </a:xfrm>
          <a:prstGeom prst="roundRect">
            <a:avLst/>
          </a:prstGeom>
          <a:solidFill>
            <a:srgbClr val="00682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b="1" dirty="0"/>
          </a:p>
        </p:txBody>
      </p:sp>
      <p:sp>
        <p:nvSpPr>
          <p:cNvPr id="13314" name="TextBox 1"/>
          <p:cNvSpPr txBox="1">
            <a:spLocks noChangeArrowheads="1"/>
          </p:cNvSpPr>
          <p:nvPr/>
        </p:nvSpPr>
        <p:spPr bwMode="auto">
          <a:xfrm>
            <a:off x="409646" y="445161"/>
            <a:ext cx="5039463" cy="35471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76965" tIns="38483" rIns="76965" bIns="38483">
            <a:spAutoFit/>
          </a:bodyPr>
          <a:lstStyle/>
          <a:p>
            <a:r>
              <a:rPr kumimoji="0" lang="en-US" altLang="ko-KR" dirty="0">
                <a:solidFill>
                  <a:schemeClr val="bg1"/>
                </a:solidFill>
                <a:latin typeface="Franklin Gothic Medium" pitchFamily="34" charset="0"/>
                <a:ea typeface="HY견고딕" pitchFamily="18" charset="-127"/>
              </a:rPr>
              <a:t>1. </a:t>
            </a:r>
            <a:r>
              <a:rPr kumimoji="0" lang="en-US" altLang="ko-KR" dirty="0" smtClean="0">
                <a:solidFill>
                  <a:schemeClr val="bg1"/>
                </a:solidFill>
                <a:latin typeface="Franklin Gothic Medium" pitchFamily="34" charset="0"/>
                <a:ea typeface="HY견고딕" pitchFamily="18" charset="-127"/>
              </a:rPr>
              <a:t>GAP(Good Agricultural Practices)</a:t>
            </a:r>
            <a:r>
              <a:rPr kumimoji="0" lang="ko-KR" altLang="en-US" dirty="0" smtClean="0">
                <a:solidFill>
                  <a:schemeClr val="bg1"/>
                </a:solidFill>
                <a:latin typeface="Franklin Gothic Medium" pitchFamily="34" charset="0"/>
                <a:ea typeface="HY견고딕" pitchFamily="18" charset="-127"/>
              </a:rPr>
              <a:t>는 무엇인가</a:t>
            </a:r>
            <a:r>
              <a:rPr kumimoji="0" lang="en-US" altLang="ko-KR" dirty="0" smtClean="0">
                <a:solidFill>
                  <a:schemeClr val="bg1"/>
                </a:solidFill>
                <a:latin typeface="Franklin Gothic Medium" pitchFamily="34" charset="0"/>
                <a:ea typeface="HY견고딕" pitchFamily="18" charset="-127"/>
              </a:rPr>
              <a:t>?</a:t>
            </a:r>
            <a:endParaRPr kumimoji="0" lang="ko-KR" altLang="en-US" dirty="0">
              <a:solidFill>
                <a:schemeClr val="bg1"/>
              </a:solidFill>
              <a:latin typeface="Franklin Gothic Medium" pitchFamily="34" charset="0"/>
              <a:ea typeface="HY견고딕" pitchFamily="18" charset="-127"/>
            </a:endParaRPr>
          </a:p>
        </p:txBody>
      </p:sp>
      <p:sp>
        <p:nvSpPr>
          <p:cNvPr id="6" name="직사각형 5"/>
          <p:cNvSpPr/>
          <p:nvPr/>
        </p:nvSpPr>
        <p:spPr>
          <a:xfrm>
            <a:off x="571472" y="928670"/>
            <a:ext cx="3286148" cy="2143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0" name="TextBox 29"/>
          <p:cNvSpPr txBox="1"/>
          <p:nvPr/>
        </p:nvSpPr>
        <p:spPr>
          <a:xfrm>
            <a:off x="630268" y="1172382"/>
            <a:ext cx="342902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b="1" dirty="0" smtClean="0">
                <a:solidFill>
                  <a:schemeClr val="bg1"/>
                </a:solidFill>
              </a:rPr>
              <a:t>우수관리농산물 생산과정</a:t>
            </a:r>
            <a:endParaRPr lang="ko-KR" altLang="en-US" b="1" dirty="0">
              <a:solidFill>
                <a:schemeClr val="bg1"/>
              </a:solidFill>
            </a:endParaRPr>
          </a:p>
        </p:txBody>
      </p:sp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pic>
        <p:nvPicPr>
          <p:cNvPr id="4099" name="_x284136088" descr="EMB00001744be91"/>
          <p:cNvPicPr>
            <a:picLocks noChangeAspect="1" noChangeArrowheads="1"/>
          </p:cNvPicPr>
          <p:nvPr/>
        </p:nvPicPr>
        <p:blipFill>
          <a:blip r:embed="rId4" cstate="print"/>
          <a:srcRect l="35127" r="33327"/>
          <a:stretch>
            <a:fillRect/>
          </a:stretch>
        </p:blipFill>
        <p:spPr bwMode="auto">
          <a:xfrm>
            <a:off x="4572000" y="5643578"/>
            <a:ext cx="714380" cy="23494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번호 개체 틀 1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6708EB69-7ECB-4617-9BB3-EDF887826463}" type="slidenum">
              <a:rPr lang="ko-KR" altLang="en-US"/>
              <a:pPr>
                <a:defRPr/>
              </a:pPr>
              <a:t>11</a:t>
            </a:fld>
            <a:endParaRPr lang="ko-KR" altLang="en-US" dirty="0"/>
          </a:p>
        </p:txBody>
      </p:sp>
      <p:sp>
        <p:nvSpPr>
          <p:cNvPr id="3" name="TextBox 1"/>
          <p:cNvSpPr txBox="1"/>
          <p:nvPr/>
        </p:nvSpPr>
        <p:spPr>
          <a:xfrm rot="20717908">
            <a:off x="1260201" y="2342070"/>
            <a:ext cx="2047687" cy="1001657"/>
          </a:xfrm>
          <a:prstGeom prst="rect">
            <a:avLst/>
          </a:prstGeom>
          <a:noFill/>
        </p:spPr>
        <p:txBody>
          <a:bodyPr lIns="86714" tIns="43357" rIns="86714" bIns="43357">
            <a:spAutoFit/>
            <a:scene3d>
              <a:camera prst="orthographicFront">
                <a:rot lat="0" lon="0" rev="0"/>
              </a:camera>
              <a:lightRig rig="glow" dir="t">
                <a:rot lat="0" lon="0" rev="3600000"/>
              </a:lightRig>
            </a:scene3d>
            <a:sp3d prstMaterial="softEdge">
              <a:bevelT w="12700" h="0"/>
              <a:bevelB w="0" h="0"/>
              <a:contourClr>
                <a:schemeClr val="accent4">
                  <a:alpha val="95000"/>
                </a:schemeClr>
              </a:contourClr>
            </a:sp3d>
          </a:bodyPr>
          <a:lstStyle>
            <a:defPPr>
              <a:defRPr lang="ko-KR"/>
            </a:defPPr>
            <a:lvl1pPr marL="0" algn="l" defTabSz="1030529" rtl="0" eaLnBrk="1" latinLnBrk="1" hangingPunct="1"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15264" algn="l" defTabSz="1030529" rtl="0" eaLnBrk="1" latinLnBrk="1" hangingPunct="1"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030529" algn="l" defTabSz="1030529" rtl="0" eaLnBrk="1" latinLnBrk="1" hangingPunct="1"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545793" algn="l" defTabSz="1030529" rtl="0" eaLnBrk="1" latinLnBrk="1" hangingPunct="1"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61058" algn="l" defTabSz="1030529" rtl="0" eaLnBrk="1" latinLnBrk="1" hangingPunct="1"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76322" algn="l" defTabSz="1030529" rtl="0" eaLnBrk="1" latinLnBrk="1" hangingPunct="1"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091586" algn="l" defTabSz="1030529" rtl="0" eaLnBrk="1" latinLnBrk="1" hangingPunct="1"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606851" algn="l" defTabSz="1030529" rtl="0" eaLnBrk="1" latinLnBrk="1" hangingPunct="1"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122115" algn="l" defTabSz="1030529" rtl="0" eaLnBrk="1" latinLnBrk="1" hangingPunct="1"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10000"/>
              </a:lnSpc>
              <a:defRPr/>
            </a:pPr>
            <a:r>
              <a:rPr lang="en-US" altLang="ko-KR" sz="2700" b="1" spc="-126" dirty="0">
                <a:ln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innerShdw blurRad="63500" dist="63500" dir="16200000">
                    <a:prstClr val="black">
                      <a:alpha val="50000"/>
                    </a:prstClr>
                  </a:innerShdw>
                </a:effectLst>
                <a:latin typeface="HY견고딕" panose="02030600000101010101" pitchFamily="18" charset="-127"/>
                <a:cs typeface="Arial" pitchFamily="34" charset="0"/>
              </a:rPr>
              <a:t>CONTENTS</a:t>
            </a:r>
          </a:p>
        </p:txBody>
      </p:sp>
      <p:pic>
        <p:nvPicPr>
          <p:cNvPr id="9" name="그림 8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5">
                <a:tint val="45000"/>
                <a:satMod val="400000"/>
              </a:schemeClr>
            </a:duotone>
            <a:extLst/>
          </a:blip>
          <a:stretch>
            <a:fillRect/>
          </a:stretch>
        </p:blipFill>
        <p:spPr bwMode="auto">
          <a:xfrm>
            <a:off x="4167525" y="2812400"/>
            <a:ext cx="3744956" cy="712539"/>
          </a:xfrm>
          <a:prstGeom prst="rect">
            <a:avLst/>
          </a:prstGeom>
        </p:spPr>
      </p:pic>
      <p:sp>
        <p:nvSpPr>
          <p:cNvPr id="10" name="TextBox 9"/>
          <p:cNvSpPr txBox="1"/>
          <p:nvPr/>
        </p:nvSpPr>
        <p:spPr bwMode="auto">
          <a:xfrm>
            <a:off x="5145743" y="2970108"/>
            <a:ext cx="2577629" cy="307778"/>
          </a:xfrm>
          <a:prstGeom prst="rect">
            <a:avLst/>
          </a:prstGeom>
          <a:noFill/>
        </p:spPr>
        <p:txBody>
          <a:bodyPr wrap="none" lIns="0" tIns="0" rIns="0" bIns="0">
            <a:spAutoFit/>
          </a:bodyPr>
          <a:lstStyle/>
          <a:p>
            <a:pPr defTabSz="1172843">
              <a:spcBef>
                <a:spcPct val="50000"/>
              </a:spcBef>
              <a:defRPr/>
            </a:pPr>
            <a:r>
              <a:rPr lang="ko-KR" altLang="en-US" sz="2000" kern="0" dirty="0" smtClean="0">
                <a:gradFill>
                  <a:gsLst>
                    <a:gs pos="0">
                      <a:schemeClr val="bg1"/>
                    </a:gs>
                    <a:gs pos="100000">
                      <a:schemeClr val="bg1"/>
                    </a:gs>
                  </a:gsLst>
                  <a:lin ang="5400000" scaled="0"/>
                </a:gradFill>
                <a:latin typeface="+mj-ea"/>
                <a:ea typeface="+mj-ea"/>
                <a:cs typeface="Arial" pitchFamily="34" charset="0"/>
              </a:rPr>
              <a:t>정책 추진방향 및 현황</a:t>
            </a:r>
            <a:endParaRPr lang="ko-KR" altLang="en-US" sz="2000" kern="0" dirty="0">
              <a:gradFill>
                <a:gsLst>
                  <a:gs pos="0">
                    <a:schemeClr val="bg1"/>
                  </a:gs>
                  <a:gs pos="100000">
                    <a:schemeClr val="bg1"/>
                  </a:gs>
                </a:gsLst>
                <a:lin ang="5400000" scaled="0"/>
              </a:gradFill>
              <a:latin typeface="+mj-ea"/>
              <a:ea typeface="+mj-ea"/>
              <a:cs typeface="Arial" pitchFamily="34" charset="0"/>
            </a:endParaRPr>
          </a:p>
        </p:txBody>
      </p:sp>
      <p:sp>
        <p:nvSpPr>
          <p:cNvPr id="24" name="직사각형 23"/>
          <p:cNvSpPr/>
          <p:nvPr/>
        </p:nvSpPr>
        <p:spPr>
          <a:xfrm>
            <a:off x="4466900" y="2878516"/>
            <a:ext cx="428628" cy="571503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1" name="TextBox 10"/>
          <p:cNvSpPr txBox="1"/>
          <p:nvPr/>
        </p:nvSpPr>
        <p:spPr bwMode="auto">
          <a:xfrm>
            <a:off x="4429124" y="2786058"/>
            <a:ext cx="503343" cy="615553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>
            <a:defPPr>
              <a:defRPr lang="ko-KR"/>
            </a:defPPr>
            <a:lvl1pPr defTabSz="1393422">
              <a:spcBef>
                <a:spcPct val="50000"/>
              </a:spcBef>
              <a:defRPr sz="4000" b="1" kern="0">
                <a:ln w="1270">
                  <a:solidFill>
                    <a:schemeClr val="bg1">
                      <a:alpha val="50000"/>
                    </a:schemeClr>
                  </a:solidFill>
                </a:ln>
                <a:solidFill>
                  <a:schemeClr val="accent5">
                    <a:lumMod val="50000"/>
                  </a:schemeClr>
                </a:solidFill>
                <a:latin typeface="Elephant" panose="02020904090505020303" pitchFamily="18" charset="0"/>
                <a:ea typeface="HY동녘B" panose="02030600000101010101" pitchFamily="18" charset="-127"/>
                <a:cs typeface="Arial" pitchFamily="34" charset="0"/>
              </a:defRPr>
            </a:lvl1pPr>
          </a:lstStyle>
          <a:p>
            <a:pPr>
              <a:defRPr/>
            </a:pPr>
            <a:r>
              <a:rPr kumimoji="0" lang="en-US" altLang="ko-KR" dirty="0"/>
              <a:t>Ⅱ</a:t>
            </a:r>
            <a:endParaRPr kumimoji="0" lang="ko-KR" altLang="en-US" dirty="0"/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모서리가 둥근 직사각형 31"/>
          <p:cNvSpPr/>
          <p:nvPr/>
        </p:nvSpPr>
        <p:spPr>
          <a:xfrm>
            <a:off x="1145108" y="5645710"/>
            <a:ext cx="7643866" cy="785818"/>
          </a:xfrm>
          <a:prstGeom prst="roundRect">
            <a:avLst>
              <a:gd name="adj" fmla="val 7304"/>
            </a:avLst>
          </a:prstGeom>
          <a:solidFill>
            <a:srgbClr val="9FDD9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1" name="모서리가 둥근 직사각형 30"/>
          <p:cNvSpPr/>
          <p:nvPr/>
        </p:nvSpPr>
        <p:spPr>
          <a:xfrm>
            <a:off x="1132466" y="4664466"/>
            <a:ext cx="7643866" cy="785818"/>
          </a:xfrm>
          <a:prstGeom prst="roundRect">
            <a:avLst>
              <a:gd name="adj" fmla="val 7304"/>
            </a:avLst>
          </a:prstGeom>
          <a:solidFill>
            <a:srgbClr val="9FDD9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9" name="모서리가 둥근 직사각형 28"/>
          <p:cNvSpPr/>
          <p:nvPr/>
        </p:nvSpPr>
        <p:spPr>
          <a:xfrm>
            <a:off x="1142976" y="3725262"/>
            <a:ext cx="7643866" cy="785818"/>
          </a:xfrm>
          <a:prstGeom prst="roundRect">
            <a:avLst>
              <a:gd name="adj" fmla="val 7304"/>
            </a:avLst>
          </a:prstGeom>
          <a:solidFill>
            <a:srgbClr val="9FDD9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3314" name="TextBox 1"/>
          <p:cNvSpPr txBox="1">
            <a:spLocks noChangeArrowheads="1"/>
          </p:cNvSpPr>
          <p:nvPr/>
        </p:nvSpPr>
        <p:spPr bwMode="auto">
          <a:xfrm>
            <a:off x="409646" y="445161"/>
            <a:ext cx="3195881" cy="35471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76965" tIns="38483" rIns="76965" bIns="38483">
            <a:spAutoFit/>
          </a:bodyPr>
          <a:lstStyle/>
          <a:p>
            <a:r>
              <a:rPr kumimoji="0" lang="en-US" altLang="ko-KR" dirty="0" smtClean="0">
                <a:solidFill>
                  <a:schemeClr val="bg1"/>
                </a:solidFill>
                <a:latin typeface="Franklin Gothic Medium" pitchFamily="34" charset="0"/>
                <a:ea typeface="HY견고딕" pitchFamily="18" charset="-127"/>
              </a:rPr>
              <a:t>2. </a:t>
            </a:r>
            <a:r>
              <a:rPr kumimoji="0" lang="ko-KR" altLang="en-US" dirty="0" smtClean="0">
                <a:solidFill>
                  <a:schemeClr val="bg1"/>
                </a:solidFill>
                <a:latin typeface="Franklin Gothic Medium" pitchFamily="34" charset="0"/>
                <a:ea typeface="HY견고딕" pitchFamily="18" charset="-127"/>
              </a:rPr>
              <a:t>정책 추진방향 및 </a:t>
            </a:r>
            <a:r>
              <a:rPr kumimoji="0" lang="en-US" altLang="ko-KR" dirty="0" smtClean="0">
                <a:solidFill>
                  <a:schemeClr val="bg1"/>
                </a:solidFill>
                <a:latin typeface="Franklin Gothic Medium" pitchFamily="34" charset="0"/>
                <a:ea typeface="HY견고딕" pitchFamily="18" charset="-127"/>
              </a:rPr>
              <a:t>GAP</a:t>
            </a:r>
            <a:r>
              <a:rPr kumimoji="0" lang="ko-KR" altLang="en-US" dirty="0" smtClean="0">
                <a:solidFill>
                  <a:schemeClr val="bg1"/>
                </a:solidFill>
                <a:latin typeface="Franklin Gothic Medium" pitchFamily="34" charset="0"/>
                <a:ea typeface="HY견고딕" pitchFamily="18" charset="-127"/>
              </a:rPr>
              <a:t>현황</a:t>
            </a:r>
            <a:endParaRPr kumimoji="0" lang="ko-KR" altLang="en-US" dirty="0">
              <a:solidFill>
                <a:schemeClr val="bg1"/>
              </a:solidFill>
              <a:latin typeface="Franklin Gothic Medium" pitchFamily="34" charset="0"/>
              <a:ea typeface="HY견고딕" pitchFamily="18" charset="-127"/>
            </a:endParaRPr>
          </a:p>
        </p:txBody>
      </p:sp>
      <p:sp>
        <p:nvSpPr>
          <p:cNvPr id="30" name="TextBox 29"/>
          <p:cNvSpPr txBox="1"/>
          <p:nvPr/>
        </p:nvSpPr>
        <p:spPr>
          <a:xfrm>
            <a:off x="630268" y="1172382"/>
            <a:ext cx="342902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b="1" dirty="0" smtClean="0">
                <a:solidFill>
                  <a:schemeClr val="bg1"/>
                </a:solidFill>
              </a:rPr>
              <a:t>우수관리농산물 생산과정</a:t>
            </a:r>
            <a:endParaRPr lang="ko-KR" altLang="en-US" b="1" dirty="0">
              <a:solidFill>
                <a:schemeClr val="bg1"/>
              </a:solidFill>
            </a:endParaRPr>
          </a:p>
        </p:txBody>
      </p:sp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9" name="모서리가 둥근 직사각형 8"/>
          <p:cNvSpPr/>
          <p:nvPr/>
        </p:nvSpPr>
        <p:spPr>
          <a:xfrm>
            <a:off x="1142976" y="1121964"/>
            <a:ext cx="7643866" cy="500066"/>
          </a:xfrm>
          <a:prstGeom prst="roundRect">
            <a:avLst>
              <a:gd name="adj" fmla="val 10362"/>
            </a:avLst>
          </a:prstGeom>
          <a:solidFill>
            <a:srgbClr val="9FDD9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0" name="직사각형 9"/>
          <p:cNvSpPr/>
          <p:nvPr/>
        </p:nvSpPr>
        <p:spPr>
          <a:xfrm>
            <a:off x="357158" y="1121964"/>
            <a:ext cx="928694" cy="500066"/>
          </a:xfrm>
          <a:prstGeom prst="rect">
            <a:avLst/>
          </a:prstGeom>
          <a:solidFill>
            <a:srgbClr val="1B5DC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1" name="다이아몬드 10"/>
          <p:cNvSpPr/>
          <p:nvPr/>
        </p:nvSpPr>
        <p:spPr>
          <a:xfrm>
            <a:off x="674440" y="1000108"/>
            <a:ext cx="285752" cy="285752"/>
          </a:xfrm>
          <a:prstGeom prst="diamond">
            <a:avLst/>
          </a:prstGeom>
          <a:solidFill>
            <a:srgbClr val="1B5DC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3" name="TextBox 12"/>
          <p:cNvSpPr txBox="1"/>
          <p:nvPr/>
        </p:nvSpPr>
        <p:spPr>
          <a:xfrm>
            <a:off x="1437106" y="1214422"/>
            <a:ext cx="457203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Wingdings" pitchFamily="2" charset="2"/>
              <a:buChar char="u"/>
            </a:pPr>
            <a:r>
              <a:rPr lang="ko-KR" altLang="en-US" sz="1600" dirty="0"/>
              <a:t> </a:t>
            </a:r>
            <a:r>
              <a:rPr lang="ko-KR" altLang="en-US" sz="1600" b="1" dirty="0" smtClean="0"/>
              <a:t>안전 농산물</a:t>
            </a:r>
            <a:r>
              <a:rPr lang="en-US" altLang="ko-KR" sz="1600" b="1" dirty="0" smtClean="0"/>
              <a:t>, </a:t>
            </a:r>
            <a:r>
              <a:rPr lang="ko-KR" altLang="en-US" sz="1600" b="1" dirty="0" smtClean="0"/>
              <a:t>안심 소비자</a:t>
            </a:r>
            <a:r>
              <a:rPr lang="en-US" altLang="ko-KR" sz="1600" b="1" dirty="0" smtClean="0"/>
              <a:t>, </a:t>
            </a:r>
            <a:r>
              <a:rPr lang="ko-KR" altLang="en-US" sz="1600" b="1" dirty="0" smtClean="0"/>
              <a:t>행복한 국민</a:t>
            </a:r>
            <a:endParaRPr lang="ko-KR" altLang="en-US" sz="1600" b="1" dirty="0"/>
          </a:p>
        </p:txBody>
      </p:sp>
      <p:sp>
        <p:nvSpPr>
          <p:cNvPr id="14" name="TextBox 13"/>
          <p:cNvSpPr txBox="1"/>
          <p:nvPr/>
        </p:nvSpPr>
        <p:spPr>
          <a:xfrm>
            <a:off x="439106" y="1193402"/>
            <a:ext cx="78581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b="1" dirty="0" smtClean="0">
                <a:solidFill>
                  <a:schemeClr val="bg1"/>
                </a:solidFill>
              </a:rPr>
              <a:t>비 전</a:t>
            </a:r>
            <a:endParaRPr lang="ko-KR" altLang="en-US" b="1" dirty="0">
              <a:solidFill>
                <a:schemeClr val="bg1"/>
              </a:solidFill>
            </a:endParaRPr>
          </a:p>
        </p:txBody>
      </p:sp>
      <p:sp>
        <p:nvSpPr>
          <p:cNvPr id="16" name="모서리가 둥근 직사각형 15"/>
          <p:cNvSpPr/>
          <p:nvPr/>
        </p:nvSpPr>
        <p:spPr>
          <a:xfrm>
            <a:off x="1142976" y="1817456"/>
            <a:ext cx="7643866" cy="785818"/>
          </a:xfrm>
          <a:prstGeom prst="roundRect">
            <a:avLst>
              <a:gd name="adj" fmla="val 7304"/>
            </a:avLst>
          </a:prstGeom>
          <a:solidFill>
            <a:srgbClr val="9FDD9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7" name="직사각형 16"/>
          <p:cNvSpPr/>
          <p:nvPr/>
        </p:nvSpPr>
        <p:spPr>
          <a:xfrm>
            <a:off x="357158" y="1817456"/>
            <a:ext cx="928694" cy="785818"/>
          </a:xfrm>
          <a:prstGeom prst="rect">
            <a:avLst/>
          </a:prstGeom>
          <a:solidFill>
            <a:srgbClr val="1B5DC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8" name="다이아몬드 17"/>
          <p:cNvSpPr/>
          <p:nvPr/>
        </p:nvSpPr>
        <p:spPr>
          <a:xfrm>
            <a:off x="674440" y="1714488"/>
            <a:ext cx="285752" cy="285752"/>
          </a:xfrm>
          <a:prstGeom prst="diamond">
            <a:avLst/>
          </a:prstGeom>
          <a:solidFill>
            <a:srgbClr val="1B5DC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9" name="TextBox 18"/>
          <p:cNvSpPr txBox="1"/>
          <p:nvPr/>
        </p:nvSpPr>
        <p:spPr>
          <a:xfrm>
            <a:off x="1437106" y="1899404"/>
            <a:ext cx="720686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Wingdings" pitchFamily="2" charset="2"/>
              <a:buChar char="u"/>
            </a:pPr>
            <a:r>
              <a:rPr lang="ko-KR" altLang="en-US" sz="1600" dirty="0"/>
              <a:t> </a:t>
            </a:r>
            <a:r>
              <a:rPr lang="ko-KR" altLang="en-US" sz="1600" dirty="0" smtClean="0"/>
              <a:t>급식</a:t>
            </a:r>
            <a:r>
              <a:rPr lang="en-US" altLang="ko-KR" sz="1600" dirty="0" smtClean="0"/>
              <a:t>·</a:t>
            </a:r>
            <a:r>
              <a:rPr lang="ko-KR" altLang="en-US" sz="1600" dirty="0" smtClean="0"/>
              <a:t>유통업체의 </a:t>
            </a:r>
            <a:r>
              <a:rPr lang="en-US" altLang="ko-KR" sz="1600" dirty="0" smtClean="0"/>
              <a:t>GAP</a:t>
            </a:r>
            <a:r>
              <a:rPr lang="ko-KR" altLang="en-US" sz="1600" dirty="0" smtClean="0"/>
              <a:t>농산물 취급 확대 등</a:t>
            </a:r>
            <a:r>
              <a:rPr lang="ko-KR" altLang="en-US" sz="1600" b="1" dirty="0" smtClean="0"/>
              <a:t> </a:t>
            </a:r>
            <a:r>
              <a:rPr lang="en-US" altLang="ko-KR" sz="1600" b="1" dirty="0" smtClean="0"/>
              <a:t>GAP</a:t>
            </a:r>
            <a:r>
              <a:rPr lang="ko-KR" altLang="en-US" sz="1600" b="1" dirty="0" smtClean="0"/>
              <a:t>인증 </a:t>
            </a:r>
            <a:r>
              <a:rPr lang="ko-KR" altLang="en-US" sz="1600" b="1" dirty="0" err="1" smtClean="0"/>
              <a:t>농가수</a:t>
            </a:r>
            <a:r>
              <a:rPr lang="ko-KR" altLang="en-US" sz="1600" b="1" dirty="0" smtClean="0"/>
              <a:t> </a:t>
            </a:r>
            <a:r>
              <a:rPr lang="en-US" altLang="ko-KR" sz="1600" b="1" dirty="0" smtClean="0"/>
              <a:t>8.1% </a:t>
            </a:r>
            <a:r>
              <a:rPr lang="ko-KR" altLang="en-US" sz="1600" b="1" dirty="0" smtClean="0"/>
              <a:t>달성</a:t>
            </a:r>
            <a:endParaRPr lang="ko-KR" altLang="en-US" sz="1600" b="1" dirty="0"/>
          </a:p>
        </p:txBody>
      </p:sp>
      <p:sp>
        <p:nvSpPr>
          <p:cNvPr id="20" name="TextBox 19"/>
          <p:cNvSpPr txBox="1"/>
          <p:nvPr/>
        </p:nvSpPr>
        <p:spPr>
          <a:xfrm>
            <a:off x="439106" y="2002372"/>
            <a:ext cx="78581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b="1" dirty="0" smtClean="0">
                <a:solidFill>
                  <a:schemeClr val="bg1"/>
                </a:solidFill>
              </a:rPr>
              <a:t>목 표</a:t>
            </a:r>
            <a:endParaRPr lang="ko-KR" altLang="en-US" b="1" dirty="0">
              <a:solidFill>
                <a:schemeClr val="bg1"/>
              </a:solidFill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1428728" y="2243700"/>
            <a:ext cx="720686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Wingdings" pitchFamily="2" charset="2"/>
              <a:buChar char="u"/>
            </a:pPr>
            <a:r>
              <a:rPr lang="ko-KR" altLang="en-US" sz="1600" dirty="0"/>
              <a:t> </a:t>
            </a:r>
            <a:r>
              <a:rPr lang="ko-KR" altLang="en-US" sz="1600" dirty="0" smtClean="0"/>
              <a:t>차별화된 홍보 강화로 </a:t>
            </a:r>
            <a:r>
              <a:rPr lang="en-US" altLang="ko-KR" sz="1600" b="1" dirty="0" smtClean="0"/>
              <a:t>GAP</a:t>
            </a:r>
            <a:r>
              <a:rPr lang="ko-KR" altLang="en-US" sz="1600" b="1" dirty="0" smtClean="0"/>
              <a:t>소비자 인지도 </a:t>
            </a:r>
            <a:r>
              <a:rPr lang="en-US" altLang="ko-KR" sz="1600" b="1" dirty="0" smtClean="0"/>
              <a:t>70% </a:t>
            </a:r>
            <a:r>
              <a:rPr lang="ko-KR" altLang="en-US" sz="1600" b="1" dirty="0" smtClean="0"/>
              <a:t>달성</a:t>
            </a:r>
            <a:endParaRPr lang="ko-KR" altLang="en-US" sz="1600" b="1" dirty="0"/>
          </a:p>
        </p:txBody>
      </p:sp>
      <p:sp>
        <p:nvSpPr>
          <p:cNvPr id="22" name="모서리가 둥근 직사각형 21"/>
          <p:cNvSpPr/>
          <p:nvPr/>
        </p:nvSpPr>
        <p:spPr>
          <a:xfrm>
            <a:off x="1145108" y="2786058"/>
            <a:ext cx="7643866" cy="785818"/>
          </a:xfrm>
          <a:prstGeom prst="roundRect">
            <a:avLst>
              <a:gd name="adj" fmla="val 7304"/>
            </a:avLst>
          </a:prstGeom>
          <a:solidFill>
            <a:srgbClr val="9FDD9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3" name="직사각형 22"/>
          <p:cNvSpPr/>
          <p:nvPr/>
        </p:nvSpPr>
        <p:spPr>
          <a:xfrm>
            <a:off x="359290" y="2786058"/>
            <a:ext cx="928694" cy="3643338"/>
          </a:xfrm>
          <a:prstGeom prst="rect">
            <a:avLst/>
          </a:prstGeom>
          <a:solidFill>
            <a:srgbClr val="1B5DC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4" name="다이아몬드 23"/>
          <p:cNvSpPr/>
          <p:nvPr/>
        </p:nvSpPr>
        <p:spPr>
          <a:xfrm>
            <a:off x="676572" y="2683090"/>
            <a:ext cx="285752" cy="285752"/>
          </a:xfrm>
          <a:prstGeom prst="diamond">
            <a:avLst/>
          </a:prstGeom>
          <a:solidFill>
            <a:srgbClr val="1B5DC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6" name="TextBox 25"/>
          <p:cNvSpPr txBox="1"/>
          <p:nvPr/>
        </p:nvSpPr>
        <p:spPr>
          <a:xfrm>
            <a:off x="441238" y="3571876"/>
            <a:ext cx="785818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b="1" dirty="0" smtClean="0">
                <a:solidFill>
                  <a:schemeClr val="bg1"/>
                </a:solidFill>
              </a:rPr>
              <a:t>추</a:t>
            </a:r>
            <a:endParaRPr lang="en-US" altLang="ko-KR" b="1" dirty="0" smtClean="0">
              <a:solidFill>
                <a:schemeClr val="bg1"/>
              </a:solidFill>
            </a:endParaRPr>
          </a:p>
          <a:p>
            <a:pPr algn="ctr"/>
            <a:endParaRPr lang="en-US" altLang="ko-KR" b="1" dirty="0" smtClean="0">
              <a:solidFill>
                <a:schemeClr val="bg1"/>
              </a:solidFill>
            </a:endParaRPr>
          </a:p>
          <a:p>
            <a:pPr algn="ctr"/>
            <a:r>
              <a:rPr lang="ko-KR" altLang="en-US" b="1" dirty="0" smtClean="0">
                <a:solidFill>
                  <a:schemeClr val="bg1"/>
                </a:solidFill>
              </a:rPr>
              <a:t>진</a:t>
            </a:r>
            <a:endParaRPr lang="en-US" altLang="ko-KR" b="1" dirty="0" smtClean="0">
              <a:solidFill>
                <a:schemeClr val="bg1"/>
              </a:solidFill>
            </a:endParaRPr>
          </a:p>
          <a:p>
            <a:pPr algn="ctr"/>
            <a:endParaRPr lang="en-US" altLang="ko-KR" b="1" dirty="0" smtClean="0">
              <a:solidFill>
                <a:schemeClr val="bg1"/>
              </a:solidFill>
            </a:endParaRPr>
          </a:p>
          <a:p>
            <a:pPr algn="ctr"/>
            <a:r>
              <a:rPr lang="ko-KR" altLang="en-US" b="1" dirty="0" smtClean="0">
                <a:solidFill>
                  <a:schemeClr val="bg1"/>
                </a:solidFill>
              </a:rPr>
              <a:t>과</a:t>
            </a:r>
            <a:endParaRPr lang="en-US" altLang="ko-KR" b="1" dirty="0" smtClean="0">
              <a:solidFill>
                <a:schemeClr val="bg1"/>
              </a:solidFill>
            </a:endParaRPr>
          </a:p>
          <a:p>
            <a:pPr algn="ctr"/>
            <a:endParaRPr lang="en-US" altLang="ko-KR" b="1" dirty="0" smtClean="0">
              <a:solidFill>
                <a:schemeClr val="bg1"/>
              </a:solidFill>
            </a:endParaRPr>
          </a:p>
          <a:p>
            <a:pPr algn="ctr"/>
            <a:r>
              <a:rPr lang="ko-KR" altLang="en-US" b="1" dirty="0" smtClean="0">
                <a:solidFill>
                  <a:schemeClr val="bg1"/>
                </a:solidFill>
              </a:rPr>
              <a:t>제</a:t>
            </a:r>
            <a:endParaRPr lang="en-US" altLang="ko-KR" b="1" dirty="0" smtClean="0">
              <a:solidFill>
                <a:schemeClr val="bg1"/>
              </a:solidFill>
            </a:endParaRPr>
          </a:p>
        </p:txBody>
      </p:sp>
      <p:sp>
        <p:nvSpPr>
          <p:cNvPr id="33" name="직사각형 32"/>
          <p:cNvSpPr/>
          <p:nvPr/>
        </p:nvSpPr>
        <p:spPr>
          <a:xfrm>
            <a:off x="1428728" y="2857496"/>
            <a:ext cx="1714512" cy="642942"/>
          </a:xfrm>
          <a:prstGeom prst="rect">
            <a:avLst/>
          </a:prstGeom>
          <a:solidFill>
            <a:schemeClr val="bg1"/>
          </a:solidFill>
          <a:ln>
            <a:solidFill>
              <a:srgbClr val="00682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600" b="1" spc="-150" dirty="0" smtClean="0">
                <a:solidFill>
                  <a:schemeClr val="tx1"/>
                </a:solidFill>
              </a:rPr>
              <a:t>1. GAP </a:t>
            </a:r>
            <a:r>
              <a:rPr lang="ko-KR" altLang="en-US" sz="1600" b="1" spc="-150" dirty="0" smtClean="0">
                <a:solidFill>
                  <a:schemeClr val="tx1"/>
                </a:solidFill>
              </a:rPr>
              <a:t>기반 확충</a:t>
            </a:r>
            <a:endParaRPr lang="ko-KR" altLang="en-US" sz="1600" b="1" spc="-150" dirty="0">
              <a:solidFill>
                <a:schemeClr val="tx1"/>
              </a:solidFill>
            </a:endParaRPr>
          </a:p>
        </p:txBody>
      </p:sp>
      <p:sp>
        <p:nvSpPr>
          <p:cNvPr id="34" name="TextBox 33"/>
          <p:cNvSpPr txBox="1"/>
          <p:nvPr/>
        </p:nvSpPr>
        <p:spPr>
          <a:xfrm>
            <a:off x="3214678" y="2857496"/>
            <a:ext cx="542928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ko-KR" altLang="en-US" sz="1600" dirty="0" smtClean="0"/>
              <a:t> 주산지 토양</a:t>
            </a:r>
            <a:r>
              <a:rPr lang="en-US" altLang="ko-KR" sz="1600" dirty="0" smtClean="0"/>
              <a:t>·</a:t>
            </a:r>
            <a:r>
              <a:rPr lang="ko-KR" altLang="en-US" sz="1600" dirty="0" smtClean="0"/>
              <a:t>용수 분석</a:t>
            </a:r>
            <a:r>
              <a:rPr lang="en-US" altLang="ko-KR" sz="1600" dirty="0" smtClean="0"/>
              <a:t>(135</a:t>
            </a:r>
            <a:r>
              <a:rPr lang="ko-KR" altLang="en-US" sz="1600" dirty="0" smtClean="0"/>
              <a:t>개소</a:t>
            </a:r>
            <a:r>
              <a:rPr lang="en-US" altLang="ko-KR" sz="1600" dirty="0" smtClean="0"/>
              <a:t>)</a:t>
            </a:r>
          </a:p>
          <a:p>
            <a:pPr>
              <a:buFont typeface="Arial" pitchFamily="34" charset="0"/>
              <a:buChar char="•"/>
            </a:pPr>
            <a:r>
              <a:rPr lang="en-US" altLang="ko-KR" sz="1600" dirty="0"/>
              <a:t> </a:t>
            </a:r>
            <a:r>
              <a:rPr lang="ko-KR" altLang="en-US" sz="1600" dirty="0" smtClean="0"/>
              <a:t>집단인증 위주의 컨설팅 지원 및 정책사업 연계</a:t>
            </a:r>
            <a:endParaRPr lang="ko-KR" altLang="en-US" sz="1600" dirty="0"/>
          </a:p>
        </p:txBody>
      </p:sp>
      <p:sp>
        <p:nvSpPr>
          <p:cNvPr id="35" name="직사각형 34"/>
          <p:cNvSpPr/>
          <p:nvPr/>
        </p:nvSpPr>
        <p:spPr>
          <a:xfrm>
            <a:off x="1428728" y="3796700"/>
            <a:ext cx="1714512" cy="642942"/>
          </a:xfrm>
          <a:prstGeom prst="rect">
            <a:avLst/>
          </a:prstGeom>
          <a:solidFill>
            <a:schemeClr val="bg1"/>
          </a:solidFill>
          <a:ln>
            <a:solidFill>
              <a:srgbClr val="00682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600" b="1" spc="-150" dirty="0" smtClean="0">
                <a:solidFill>
                  <a:schemeClr val="tx1"/>
                </a:solidFill>
              </a:rPr>
              <a:t>2. GAP </a:t>
            </a:r>
            <a:r>
              <a:rPr lang="ko-KR" altLang="en-US" sz="1600" b="1" spc="-150" dirty="0" smtClean="0">
                <a:solidFill>
                  <a:schemeClr val="tx1"/>
                </a:solidFill>
              </a:rPr>
              <a:t>판로 확대</a:t>
            </a:r>
            <a:endParaRPr lang="ko-KR" altLang="en-US" sz="1600" b="1" spc="-150" dirty="0">
              <a:solidFill>
                <a:schemeClr val="tx1"/>
              </a:solidFill>
            </a:endParaRPr>
          </a:p>
        </p:txBody>
      </p:sp>
      <p:sp>
        <p:nvSpPr>
          <p:cNvPr id="36" name="TextBox 35"/>
          <p:cNvSpPr txBox="1"/>
          <p:nvPr/>
        </p:nvSpPr>
        <p:spPr>
          <a:xfrm>
            <a:off x="3214678" y="3796700"/>
            <a:ext cx="542928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ko-KR" altLang="en-US" sz="1600" dirty="0" smtClean="0"/>
              <a:t> 급식</a:t>
            </a:r>
            <a:r>
              <a:rPr lang="en-US" altLang="ko-KR" sz="1600" dirty="0" smtClean="0"/>
              <a:t>·</a:t>
            </a:r>
            <a:r>
              <a:rPr lang="ko-KR" altLang="en-US" sz="1600" dirty="0" smtClean="0"/>
              <a:t>유통업체 </a:t>
            </a:r>
            <a:r>
              <a:rPr lang="en-US" altLang="ko-KR" sz="1600" dirty="0" smtClean="0"/>
              <a:t>GAP</a:t>
            </a:r>
            <a:r>
              <a:rPr lang="ko-KR" altLang="en-US" sz="1600" dirty="0" smtClean="0"/>
              <a:t>취급물량 확대</a:t>
            </a:r>
            <a:endParaRPr lang="en-US" altLang="ko-KR" sz="1600" dirty="0" smtClean="0"/>
          </a:p>
          <a:p>
            <a:pPr>
              <a:buFont typeface="Arial" pitchFamily="34" charset="0"/>
              <a:buChar char="•"/>
            </a:pPr>
            <a:r>
              <a:rPr lang="en-US" altLang="ko-KR" sz="1600" dirty="0"/>
              <a:t> </a:t>
            </a:r>
            <a:r>
              <a:rPr lang="ko-KR" altLang="en-US" sz="1600" dirty="0" smtClean="0"/>
              <a:t>단체급식</a:t>
            </a:r>
            <a:r>
              <a:rPr lang="en-US" altLang="ko-KR" sz="1600" dirty="0" smtClean="0"/>
              <a:t>(</a:t>
            </a:r>
            <a:r>
              <a:rPr lang="ko-KR" altLang="en-US" sz="1600" dirty="0" smtClean="0"/>
              <a:t>학교</a:t>
            </a:r>
            <a:r>
              <a:rPr lang="en-US" altLang="ko-KR" sz="1600" dirty="0" smtClean="0"/>
              <a:t>·</a:t>
            </a:r>
            <a:r>
              <a:rPr lang="ko-KR" altLang="en-US" sz="1600" dirty="0" smtClean="0"/>
              <a:t>군</a:t>
            </a:r>
            <a:r>
              <a:rPr lang="en-US" altLang="ko-KR" sz="1600" dirty="0" smtClean="0"/>
              <a:t>) GAP</a:t>
            </a:r>
            <a:r>
              <a:rPr lang="ko-KR" altLang="en-US" sz="1600" dirty="0" smtClean="0"/>
              <a:t>납품 유도</a:t>
            </a:r>
            <a:endParaRPr lang="ko-KR" altLang="en-US" sz="1600" dirty="0"/>
          </a:p>
        </p:txBody>
      </p:sp>
      <p:sp>
        <p:nvSpPr>
          <p:cNvPr id="37" name="직사각형 36"/>
          <p:cNvSpPr/>
          <p:nvPr/>
        </p:nvSpPr>
        <p:spPr>
          <a:xfrm>
            <a:off x="1428728" y="4746414"/>
            <a:ext cx="1714512" cy="642942"/>
          </a:xfrm>
          <a:prstGeom prst="rect">
            <a:avLst/>
          </a:prstGeom>
          <a:solidFill>
            <a:schemeClr val="bg1"/>
          </a:solidFill>
          <a:ln>
            <a:solidFill>
              <a:srgbClr val="00682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600" b="1" spc="-150" dirty="0" smtClean="0">
                <a:solidFill>
                  <a:schemeClr val="tx1"/>
                </a:solidFill>
              </a:rPr>
              <a:t>3. GAP</a:t>
            </a:r>
            <a:r>
              <a:rPr lang="ko-KR" altLang="en-US" sz="1600" b="1" spc="-150" dirty="0" smtClean="0">
                <a:solidFill>
                  <a:schemeClr val="tx1"/>
                </a:solidFill>
              </a:rPr>
              <a:t>홍보 강화</a:t>
            </a:r>
            <a:endParaRPr lang="en-US" altLang="ko-KR" sz="1600" b="1" spc="-150" dirty="0" smtClean="0">
              <a:solidFill>
                <a:schemeClr val="tx1"/>
              </a:solidFill>
            </a:endParaRPr>
          </a:p>
          <a:p>
            <a:pPr algn="ctr"/>
            <a:r>
              <a:rPr lang="en-US" altLang="ko-KR" sz="1600" b="1" spc="-150" dirty="0" smtClean="0">
                <a:solidFill>
                  <a:schemeClr val="tx1"/>
                </a:solidFill>
              </a:rPr>
              <a:t>4. GAP</a:t>
            </a:r>
            <a:r>
              <a:rPr lang="ko-KR" altLang="en-US" sz="1600" b="1" spc="-150" dirty="0" smtClean="0">
                <a:solidFill>
                  <a:schemeClr val="tx1"/>
                </a:solidFill>
              </a:rPr>
              <a:t>교육 확대</a:t>
            </a:r>
            <a:endParaRPr lang="ko-KR" altLang="en-US" sz="1600" b="1" spc="-150" dirty="0">
              <a:solidFill>
                <a:schemeClr val="tx1"/>
              </a:solidFill>
            </a:endParaRPr>
          </a:p>
        </p:txBody>
      </p:sp>
      <p:sp>
        <p:nvSpPr>
          <p:cNvPr id="38" name="TextBox 37"/>
          <p:cNvSpPr txBox="1"/>
          <p:nvPr/>
        </p:nvSpPr>
        <p:spPr>
          <a:xfrm>
            <a:off x="3214678" y="4622426"/>
            <a:ext cx="542928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ko-KR" altLang="en-US" sz="1600" dirty="0" smtClean="0"/>
              <a:t> 우수사례경진대회</a:t>
            </a:r>
            <a:r>
              <a:rPr lang="en-US" altLang="ko-KR" sz="1600" dirty="0"/>
              <a:t> </a:t>
            </a:r>
            <a:r>
              <a:rPr lang="ko-KR" altLang="en-US" sz="1600" dirty="0" smtClean="0"/>
              <a:t>및 학교급식 관계자 </a:t>
            </a:r>
            <a:r>
              <a:rPr lang="en-US" altLang="ko-KR" sz="1600" dirty="0" smtClean="0"/>
              <a:t>GAP</a:t>
            </a:r>
            <a:r>
              <a:rPr lang="ko-KR" altLang="en-US" sz="1600" dirty="0" err="1" smtClean="0"/>
              <a:t>팸투어</a:t>
            </a:r>
            <a:endParaRPr lang="en-US" altLang="ko-KR" sz="1600" dirty="0" smtClean="0"/>
          </a:p>
          <a:p>
            <a:pPr>
              <a:buFont typeface="Arial" pitchFamily="34" charset="0"/>
              <a:buChar char="•"/>
            </a:pPr>
            <a:r>
              <a:rPr lang="en-US" altLang="ko-KR" sz="1600" dirty="0"/>
              <a:t> </a:t>
            </a:r>
            <a:r>
              <a:rPr lang="ko-KR" altLang="en-US" sz="1600" dirty="0" smtClean="0"/>
              <a:t>농업인</a:t>
            </a:r>
            <a:r>
              <a:rPr lang="en-US" altLang="ko-KR" sz="1600" dirty="0" smtClean="0"/>
              <a:t>, </a:t>
            </a:r>
            <a:r>
              <a:rPr lang="ko-KR" altLang="en-US" sz="1600" dirty="0" smtClean="0"/>
              <a:t>소비자 등 </a:t>
            </a:r>
            <a:r>
              <a:rPr lang="en-US" altLang="ko-KR" sz="1600" dirty="0" smtClean="0"/>
              <a:t>GAP</a:t>
            </a:r>
            <a:r>
              <a:rPr lang="ko-KR" altLang="en-US" sz="1600" dirty="0" smtClean="0"/>
              <a:t>교육</a:t>
            </a:r>
            <a:r>
              <a:rPr lang="en-US" altLang="ko-KR" sz="1600" dirty="0" smtClean="0"/>
              <a:t>(10</a:t>
            </a:r>
            <a:r>
              <a:rPr lang="ko-KR" altLang="en-US" sz="1600" dirty="0" err="1" smtClean="0"/>
              <a:t>만명</a:t>
            </a:r>
            <a:r>
              <a:rPr lang="en-US" altLang="ko-KR" sz="1600" dirty="0" smtClean="0"/>
              <a:t>)</a:t>
            </a:r>
          </a:p>
          <a:p>
            <a:pPr>
              <a:buFont typeface="Arial" pitchFamily="34" charset="0"/>
              <a:buChar char="•"/>
            </a:pPr>
            <a:r>
              <a:rPr lang="en-US" altLang="ko-KR" sz="1600" dirty="0"/>
              <a:t> </a:t>
            </a:r>
            <a:r>
              <a:rPr lang="ko-KR" altLang="en-US" sz="1600" dirty="0" smtClean="0"/>
              <a:t>전문가 및 컨설턴트</a:t>
            </a:r>
            <a:r>
              <a:rPr lang="en-US" altLang="ko-KR" sz="1600" dirty="0" smtClean="0"/>
              <a:t>, </a:t>
            </a:r>
            <a:r>
              <a:rPr lang="ko-KR" altLang="en-US" sz="1600" dirty="0" smtClean="0"/>
              <a:t>자발적 학습조직 지원</a:t>
            </a:r>
            <a:endParaRPr lang="ko-KR" altLang="en-US" sz="1600" dirty="0"/>
          </a:p>
        </p:txBody>
      </p:sp>
      <p:sp>
        <p:nvSpPr>
          <p:cNvPr id="39" name="직사각형 38"/>
          <p:cNvSpPr/>
          <p:nvPr/>
        </p:nvSpPr>
        <p:spPr>
          <a:xfrm>
            <a:off x="1428728" y="5722387"/>
            <a:ext cx="1714512" cy="642942"/>
          </a:xfrm>
          <a:prstGeom prst="rect">
            <a:avLst/>
          </a:prstGeom>
          <a:solidFill>
            <a:schemeClr val="bg1"/>
          </a:solidFill>
          <a:ln>
            <a:solidFill>
              <a:srgbClr val="00682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600" b="1" spc="-150" dirty="0" smtClean="0">
                <a:solidFill>
                  <a:schemeClr val="tx1"/>
                </a:solidFill>
              </a:rPr>
              <a:t>5. R&amp;D </a:t>
            </a:r>
            <a:r>
              <a:rPr lang="ko-KR" altLang="en-US" sz="1600" b="1" spc="-150" dirty="0" smtClean="0">
                <a:solidFill>
                  <a:schemeClr val="tx1"/>
                </a:solidFill>
              </a:rPr>
              <a:t>기술지원</a:t>
            </a:r>
            <a:endParaRPr lang="en-US" altLang="ko-KR" sz="1600" b="1" spc="-150" dirty="0" smtClean="0">
              <a:solidFill>
                <a:schemeClr val="tx1"/>
              </a:solidFill>
            </a:endParaRPr>
          </a:p>
          <a:p>
            <a:pPr algn="ctr"/>
            <a:r>
              <a:rPr lang="en-US" altLang="ko-KR" sz="1600" b="1" spc="-150" dirty="0" smtClean="0">
                <a:solidFill>
                  <a:schemeClr val="tx1"/>
                </a:solidFill>
              </a:rPr>
              <a:t>6. </a:t>
            </a:r>
            <a:r>
              <a:rPr lang="ko-KR" altLang="en-US" sz="1600" b="1" spc="-150" dirty="0" smtClean="0">
                <a:solidFill>
                  <a:schemeClr val="tx1"/>
                </a:solidFill>
              </a:rPr>
              <a:t>인증 사후관리</a:t>
            </a:r>
            <a:endParaRPr lang="ko-KR" altLang="en-US" sz="1600" b="1" spc="-150" dirty="0">
              <a:solidFill>
                <a:schemeClr val="tx1"/>
              </a:solidFill>
            </a:endParaRPr>
          </a:p>
        </p:txBody>
      </p:sp>
      <p:sp>
        <p:nvSpPr>
          <p:cNvPr id="40" name="TextBox 39"/>
          <p:cNvSpPr txBox="1"/>
          <p:nvPr/>
        </p:nvSpPr>
        <p:spPr>
          <a:xfrm>
            <a:off x="3214678" y="5598399"/>
            <a:ext cx="542928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ko-KR" altLang="en-US" sz="1600" dirty="0" smtClean="0"/>
              <a:t> </a:t>
            </a:r>
            <a:r>
              <a:rPr lang="ko-KR" altLang="en-US" sz="1600" dirty="0" err="1" smtClean="0"/>
              <a:t>작물별</a:t>
            </a:r>
            <a:r>
              <a:rPr lang="ko-KR" altLang="en-US" sz="1600" dirty="0" smtClean="0"/>
              <a:t> </a:t>
            </a:r>
            <a:r>
              <a:rPr lang="en-US" altLang="ko-KR" sz="1600" dirty="0" smtClean="0"/>
              <a:t>GAP</a:t>
            </a:r>
            <a:r>
              <a:rPr lang="ko-KR" altLang="en-US" sz="1600" dirty="0" smtClean="0"/>
              <a:t>실천기술 개발</a:t>
            </a:r>
            <a:r>
              <a:rPr lang="en-US" altLang="ko-KR" sz="1600" dirty="0" smtClean="0"/>
              <a:t>·</a:t>
            </a:r>
            <a:r>
              <a:rPr lang="ko-KR" altLang="en-US" sz="1600" dirty="0" smtClean="0"/>
              <a:t>보급 및 </a:t>
            </a:r>
            <a:r>
              <a:rPr lang="en-US" altLang="ko-KR" sz="1600" dirty="0" smtClean="0"/>
              <a:t>GAP APP</a:t>
            </a:r>
            <a:r>
              <a:rPr lang="ko-KR" altLang="en-US" sz="1600" dirty="0" smtClean="0"/>
              <a:t>홍보</a:t>
            </a:r>
            <a:endParaRPr lang="en-US" altLang="ko-KR" sz="1600" dirty="0" smtClean="0"/>
          </a:p>
          <a:p>
            <a:pPr>
              <a:buFont typeface="Arial" pitchFamily="34" charset="0"/>
              <a:buChar char="•"/>
            </a:pPr>
            <a:r>
              <a:rPr lang="en-US" altLang="ko-KR" sz="1600" dirty="0"/>
              <a:t> </a:t>
            </a:r>
            <a:r>
              <a:rPr lang="en-US" altLang="ko-KR" sz="1600" dirty="0" smtClean="0"/>
              <a:t>GAP</a:t>
            </a:r>
            <a:r>
              <a:rPr lang="ko-KR" altLang="en-US" sz="1600" dirty="0" smtClean="0"/>
              <a:t>인증농가 및 인증기관 점검 확대</a:t>
            </a:r>
            <a:endParaRPr lang="en-US" altLang="ko-KR" sz="1600" dirty="0" smtClean="0"/>
          </a:p>
          <a:p>
            <a:pPr>
              <a:buFont typeface="Arial" pitchFamily="34" charset="0"/>
              <a:buChar char="•"/>
            </a:pPr>
            <a:r>
              <a:rPr lang="en-US" altLang="ko-KR" sz="1600" dirty="0"/>
              <a:t> </a:t>
            </a:r>
            <a:r>
              <a:rPr lang="en-US" altLang="ko-KR" sz="1600" dirty="0" smtClean="0"/>
              <a:t>GAP</a:t>
            </a:r>
            <a:r>
              <a:rPr lang="ko-KR" altLang="en-US" sz="1600" dirty="0" smtClean="0"/>
              <a:t>농산물 안전성 검사 확대</a:t>
            </a:r>
            <a:r>
              <a:rPr lang="en-US" altLang="ko-KR" sz="1600" dirty="0" smtClean="0"/>
              <a:t>(25%</a:t>
            </a:r>
            <a:r>
              <a:rPr lang="ko-KR" altLang="en-US" sz="1600" dirty="0" smtClean="0"/>
              <a:t>↑</a:t>
            </a:r>
            <a:r>
              <a:rPr lang="en-US" altLang="ko-KR" sz="1600" dirty="0" smtClean="0"/>
              <a:t>)</a:t>
            </a:r>
            <a:endParaRPr lang="ko-KR" altLang="en-US" sz="16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TextBox 1"/>
          <p:cNvSpPr txBox="1">
            <a:spLocks noChangeArrowheads="1"/>
          </p:cNvSpPr>
          <p:nvPr/>
        </p:nvSpPr>
        <p:spPr bwMode="auto">
          <a:xfrm>
            <a:off x="409646" y="445161"/>
            <a:ext cx="3195881" cy="35471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76965" tIns="38483" rIns="76965" bIns="38483">
            <a:spAutoFit/>
          </a:bodyPr>
          <a:lstStyle/>
          <a:p>
            <a:r>
              <a:rPr kumimoji="0" lang="en-US" altLang="ko-KR" dirty="0" smtClean="0">
                <a:solidFill>
                  <a:schemeClr val="bg1"/>
                </a:solidFill>
                <a:latin typeface="Franklin Gothic Medium" pitchFamily="34" charset="0"/>
                <a:ea typeface="HY견고딕" pitchFamily="18" charset="-127"/>
              </a:rPr>
              <a:t>2. </a:t>
            </a:r>
            <a:r>
              <a:rPr kumimoji="0" lang="ko-KR" altLang="en-US" dirty="0" smtClean="0">
                <a:solidFill>
                  <a:schemeClr val="bg1"/>
                </a:solidFill>
                <a:latin typeface="Franklin Gothic Medium" pitchFamily="34" charset="0"/>
                <a:ea typeface="HY견고딕" pitchFamily="18" charset="-127"/>
              </a:rPr>
              <a:t>정책 추진방향 및 </a:t>
            </a:r>
            <a:r>
              <a:rPr kumimoji="0" lang="en-US" altLang="ko-KR" dirty="0" smtClean="0">
                <a:solidFill>
                  <a:schemeClr val="bg1"/>
                </a:solidFill>
                <a:latin typeface="Franklin Gothic Medium" pitchFamily="34" charset="0"/>
                <a:ea typeface="HY견고딕" pitchFamily="18" charset="-127"/>
              </a:rPr>
              <a:t>GAP</a:t>
            </a:r>
            <a:r>
              <a:rPr kumimoji="0" lang="ko-KR" altLang="en-US" dirty="0" smtClean="0">
                <a:solidFill>
                  <a:schemeClr val="bg1"/>
                </a:solidFill>
                <a:latin typeface="Franklin Gothic Medium" pitchFamily="34" charset="0"/>
                <a:ea typeface="HY견고딕" pitchFamily="18" charset="-127"/>
              </a:rPr>
              <a:t>현황</a:t>
            </a:r>
            <a:endParaRPr kumimoji="0" lang="ko-KR" altLang="en-US" dirty="0">
              <a:solidFill>
                <a:schemeClr val="bg1"/>
              </a:solidFill>
              <a:latin typeface="Franklin Gothic Medium" pitchFamily="34" charset="0"/>
              <a:ea typeface="HY견고딕" pitchFamily="18" charset="-127"/>
            </a:endParaRPr>
          </a:p>
        </p:txBody>
      </p:sp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44" name="직사각형 43"/>
          <p:cNvSpPr/>
          <p:nvPr/>
        </p:nvSpPr>
        <p:spPr>
          <a:xfrm>
            <a:off x="285720" y="2214554"/>
            <a:ext cx="4071966" cy="1285884"/>
          </a:xfrm>
          <a:prstGeom prst="rect">
            <a:avLst/>
          </a:prstGeom>
          <a:solidFill>
            <a:srgbClr val="DCD25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5" name="모서리가 둥근 직사각형 44"/>
          <p:cNvSpPr/>
          <p:nvPr/>
        </p:nvSpPr>
        <p:spPr>
          <a:xfrm>
            <a:off x="285720" y="1142984"/>
            <a:ext cx="4071966" cy="1928826"/>
          </a:xfrm>
          <a:prstGeom prst="roundRect">
            <a:avLst>
              <a:gd name="adj" fmla="val 5393"/>
            </a:avLst>
          </a:prstGeom>
          <a:solidFill>
            <a:srgbClr val="EBE59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6" name="직사각형 45"/>
          <p:cNvSpPr/>
          <p:nvPr/>
        </p:nvSpPr>
        <p:spPr>
          <a:xfrm>
            <a:off x="4643438" y="2214554"/>
            <a:ext cx="4000528" cy="1285884"/>
          </a:xfrm>
          <a:prstGeom prst="rect">
            <a:avLst/>
          </a:prstGeom>
          <a:solidFill>
            <a:srgbClr val="DCD25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7" name="모서리가 둥근 직사각형 46"/>
          <p:cNvSpPr/>
          <p:nvPr/>
        </p:nvSpPr>
        <p:spPr>
          <a:xfrm>
            <a:off x="4643438" y="1142984"/>
            <a:ext cx="4000528" cy="1928826"/>
          </a:xfrm>
          <a:prstGeom prst="roundRect">
            <a:avLst>
              <a:gd name="adj" fmla="val 5393"/>
            </a:avLst>
          </a:prstGeom>
          <a:solidFill>
            <a:srgbClr val="EBE59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8" name="모서리가 둥근 직사각형 47"/>
          <p:cNvSpPr/>
          <p:nvPr/>
        </p:nvSpPr>
        <p:spPr>
          <a:xfrm>
            <a:off x="500034" y="1214422"/>
            <a:ext cx="1500198" cy="285752"/>
          </a:xfrm>
          <a:prstGeom prst="roundRect">
            <a:avLst>
              <a:gd name="adj" fmla="val 50000"/>
            </a:avLst>
          </a:prstGeom>
          <a:solidFill>
            <a:srgbClr val="0D8FFB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100" b="1" dirty="0" err="1" smtClean="0"/>
              <a:t>농가수</a:t>
            </a:r>
            <a:r>
              <a:rPr lang="en-US" altLang="ko-KR" sz="1100" b="1" dirty="0" smtClean="0"/>
              <a:t>, </a:t>
            </a:r>
            <a:r>
              <a:rPr lang="ko-KR" altLang="en-US" sz="1100" b="1" dirty="0" smtClean="0"/>
              <a:t>생산계획량</a:t>
            </a:r>
            <a:endParaRPr lang="ko-KR" altLang="en-US" sz="1100" b="1" dirty="0"/>
          </a:p>
        </p:txBody>
      </p:sp>
      <p:cxnSp>
        <p:nvCxnSpPr>
          <p:cNvPr id="50" name="직선 연결선 49"/>
          <p:cNvCxnSpPr/>
          <p:nvPr/>
        </p:nvCxnSpPr>
        <p:spPr>
          <a:xfrm rot="5400000">
            <a:off x="-321503" y="2107397"/>
            <a:ext cx="1928826" cy="1588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2" name="직선 연결선 51"/>
          <p:cNvCxnSpPr/>
          <p:nvPr/>
        </p:nvCxnSpPr>
        <p:spPr>
          <a:xfrm rot="5400000">
            <a:off x="465109" y="2106603"/>
            <a:ext cx="1928826" cy="1588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4" name="직선 연결선 53"/>
          <p:cNvCxnSpPr/>
          <p:nvPr/>
        </p:nvCxnSpPr>
        <p:spPr>
          <a:xfrm rot="5400000">
            <a:off x="1250927" y="2106603"/>
            <a:ext cx="1928826" cy="1588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5" name="직선 연결선 54"/>
          <p:cNvCxnSpPr/>
          <p:nvPr/>
        </p:nvCxnSpPr>
        <p:spPr>
          <a:xfrm rot="5400000">
            <a:off x="1965307" y="2106603"/>
            <a:ext cx="1928826" cy="1588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7" name="TextBox 56"/>
          <p:cNvSpPr txBox="1"/>
          <p:nvPr/>
        </p:nvSpPr>
        <p:spPr>
          <a:xfrm>
            <a:off x="428596" y="3152001"/>
            <a:ext cx="428628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200" dirty="0" smtClean="0"/>
              <a:t>`13.</a:t>
            </a:r>
            <a:endParaRPr lang="ko-KR" altLang="en-US" sz="1200" dirty="0"/>
          </a:p>
        </p:txBody>
      </p:sp>
      <p:sp>
        <p:nvSpPr>
          <p:cNvPr id="58" name="TextBox 57"/>
          <p:cNvSpPr txBox="1"/>
          <p:nvPr/>
        </p:nvSpPr>
        <p:spPr>
          <a:xfrm>
            <a:off x="1214414" y="3152001"/>
            <a:ext cx="428628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200" dirty="0" smtClean="0"/>
              <a:t>`14.</a:t>
            </a:r>
            <a:endParaRPr lang="ko-KR" altLang="en-US" sz="1200" dirty="0"/>
          </a:p>
        </p:txBody>
      </p:sp>
      <p:sp>
        <p:nvSpPr>
          <p:cNvPr id="59" name="TextBox 58"/>
          <p:cNvSpPr txBox="1"/>
          <p:nvPr/>
        </p:nvSpPr>
        <p:spPr>
          <a:xfrm>
            <a:off x="2000232" y="3152001"/>
            <a:ext cx="428628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200" dirty="0" smtClean="0"/>
              <a:t>`15.</a:t>
            </a:r>
            <a:endParaRPr lang="ko-KR" altLang="en-US" sz="1200" dirty="0"/>
          </a:p>
        </p:txBody>
      </p:sp>
      <p:sp>
        <p:nvSpPr>
          <p:cNvPr id="60" name="TextBox 59"/>
          <p:cNvSpPr txBox="1"/>
          <p:nvPr/>
        </p:nvSpPr>
        <p:spPr>
          <a:xfrm>
            <a:off x="2714612" y="3152001"/>
            <a:ext cx="428628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200" dirty="0" smtClean="0"/>
              <a:t>`16.</a:t>
            </a:r>
            <a:endParaRPr lang="ko-KR" altLang="en-US" sz="1200" dirty="0"/>
          </a:p>
        </p:txBody>
      </p:sp>
      <p:sp>
        <p:nvSpPr>
          <p:cNvPr id="61" name="타원 60"/>
          <p:cNvSpPr/>
          <p:nvPr/>
        </p:nvSpPr>
        <p:spPr>
          <a:xfrm>
            <a:off x="3315514" y="2786058"/>
            <a:ext cx="142876" cy="142876"/>
          </a:xfrm>
          <a:prstGeom prst="ellipse">
            <a:avLst/>
          </a:prstGeom>
          <a:solidFill>
            <a:srgbClr val="171D95"/>
          </a:solidFill>
          <a:ln>
            <a:noFill/>
          </a:ln>
          <a:scene3d>
            <a:camera prst="orthographicFront"/>
            <a:lightRig rig="sof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62" name="타원 61"/>
          <p:cNvSpPr/>
          <p:nvPr/>
        </p:nvSpPr>
        <p:spPr>
          <a:xfrm>
            <a:off x="3315514" y="2571744"/>
            <a:ext cx="142876" cy="142876"/>
          </a:xfrm>
          <a:prstGeom prst="ellipse">
            <a:avLst/>
          </a:prstGeom>
          <a:solidFill>
            <a:srgbClr val="E56F27"/>
          </a:solidFill>
          <a:ln>
            <a:noFill/>
          </a:ln>
          <a:scene3d>
            <a:camera prst="orthographicFront"/>
            <a:lightRig rig="balanced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cxnSp>
        <p:nvCxnSpPr>
          <p:cNvPr id="64" name="직선 연결선 63"/>
          <p:cNvCxnSpPr/>
          <p:nvPr/>
        </p:nvCxnSpPr>
        <p:spPr>
          <a:xfrm>
            <a:off x="3193658" y="2641594"/>
            <a:ext cx="357190" cy="1588"/>
          </a:xfrm>
          <a:prstGeom prst="line">
            <a:avLst/>
          </a:prstGeom>
          <a:ln w="41275" cmpd="sng">
            <a:solidFill>
              <a:srgbClr val="E56F27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6" name="직선 연결선 65"/>
          <p:cNvCxnSpPr/>
          <p:nvPr/>
        </p:nvCxnSpPr>
        <p:spPr>
          <a:xfrm>
            <a:off x="3206150" y="2857054"/>
            <a:ext cx="357190" cy="1588"/>
          </a:xfrm>
          <a:prstGeom prst="line">
            <a:avLst/>
          </a:prstGeom>
          <a:ln w="41275" cmpd="sng">
            <a:solidFill>
              <a:srgbClr val="171D95"/>
            </a:solidFill>
          </a:ln>
          <a:scene3d>
            <a:camera prst="orthographicFront"/>
            <a:lightRig rig="soft" dir="t"/>
          </a:scene3d>
          <a:sp3d>
            <a:bevelT/>
          </a:sp3d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7" name="TextBox 66"/>
          <p:cNvSpPr txBox="1"/>
          <p:nvPr/>
        </p:nvSpPr>
        <p:spPr>
          <a:xfrm>
            <a:off x="3500430" y="2500306"/>
            <a:ext cx="928694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200" spc="-150" dirty="0" err="1" smtClean="0"/>
              <a:t>농가수</a:t>
            </a:r>
            <a:r>
              <a:rPr lang="en-US" altLang="ko-KR" sz="1200" spc="-150" dirty="0" smtClean="0"/>
              <a:t>(</a:t>
            </a:r>
            <a:r>
              <a:rPr lang="ko-KR" altLang="en-US" sz="1200" spc="-150" dirty="0" smtClean="0"/>
              <a:t>명</a:t>
            </a:r>
            <a:r>
              <a:rPr lang="en-US" altLang="ko-KR" sz="1200" spc="-150" dirty="0" smtClean="0"/>
              <a:t>)</a:t>
            </a:r>
            <a:endParaRPr lang="ko-KR" altLang="en-US" sz="1200" spc="-150" dirty="0"/>
          </a:p>
        </p:txBody>
      </p:sp>
      <p:sp>
        <p:nvSpPr>
          <p:cNvPr id="69" name="TextBox 68"/>
          <p:cNvSpPr txBox="1"/>
          <p:nvPr/>
        </p:nvSpPr>
        <p:spPr>
          <a:xfrm>
            <a:off x="3479410" y="2723373"/>
            <a:ext cx="928694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200" spc="-150" dirty="0" smtClean="0"/>
              <a:t>생산량</a:t>
            </a:r>
            <a:r>
              <a:rPr lang="en-US" altLang="ko-KR" sz="1200" spc="-150" dirty="0" smtClean="0"/>
              <a:t>(</a:t>
            </a:r>
            <a:r>
              <a:rPr lang="ko-KR" altLang="en-US" sz="1200" spc="-150" dirty="0" err="1" smtClean="0"/>
              <a:t>천톤</a:t>
            </a:r>
            <a:r>
              <a:rPr lang="en-US" altLang="ko-KR" sz="1200" spc="-150" dirty="0" smtClean="0"/>
              <a:t>)</a:t>
            </a:r>
            <a:endParaRPr lang="ko-KR" altLang="en-US" sz="1200" spc="-150" dirty="0"/>
          </a:p>
        </p:txBody>
      </p:sp>
      <p:cxnSp>
        <p:nvCxnSpPr>
          <p:cNvPr id="70" name="직선 연결선 69"/>
          <p:cNvCxnSpPr/>
          <p:nvPr/>
        </p:nvCxnSpPr>
        <p:spPr>
          <a:xfrm flipV="1">
            <a:off x="642910" y="2786058"/>
            <a:ext cx="714380" cy="109758"/>
          </a:xfrm>
          <a:prstGeom prst="line">
            <a:avLst/>
          </a:prstGeom>
          <a:ln w="41275" cmpd="sng">
            <a:solidFill>
              <a:srgbClr val="5C63E6"/>
            </a:solidFill>
          </a:ln>
          <a:scene3d>
            <a:camera prst="orthographicFront"/>
            <a:lightRig rig="soft" dir="t"/>
          </a:scene3d>
          <a:sp3d>
            <a:bevelT/>
          </a:sp3d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2" name="타원 71"/>
          <p:cNvSpPr/>
          <p:nvPr/>
        </p:nvSpPr>
        <p:spPr>
          <a:xfrm>
            <a:off x="573604" y="2828098"/>
            <a:ext cx="142876" cy="142876"/>
          </a:xfrm>
          <a:prstGeom prst="ellipse">
            <a:avLst/>
          </a:prstGeom>
          <a:solidFill>
            <a:srgbClr val="171D95"/>
          </a:solidFill>
          <a:ln>
            <a:noFill/>
          </a:ln>
          <a:scene3d>
            <a:camera prst="orthographicFront"/>
            <a:lightRig rig="soft" dir="t"/>
          </a:scene3d>
          <a:sp3d prstMaterial="softEdge">
            <a:bevelT/>
            <a:bevelB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cxnSp>
        <p:nvCxnSpPr>
          <p:cNvPr id="78" name="직선 연결선 77"/>
          <p:cNvCxnSpPr/>
          <p:nvPr/>
        </p:nvCxnSpPr>
        <p:spPr>
          <a:xfrm flipV="1">
            <a:off x="1500166" y="2571744"/>
            <a:ext cx="651320" cy="181196"/>
          </a:xfrm>
          <a:prstGeom prst="line">
            <a:avLst/>
          </a:prstGeom>
          <a:ln w="41275" cmpd="sng">
            <a:solidFill>
              <a:srgbClr val="2A33DE"/>
            </a:solidFill>
          </a:ln>
          <a:scene3d>
            <a:camera prst="orthographicFront"/>
            <a:lightRig rig="soft" dir="t"/>
          </a:scene3d>
          <a:sp3d>
            <a:bevelT/>
          </a:sp3d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1" name="직선 연결선 80"/>
          <p:cNvCxnSpPr/>
          <p:nvPr/>
        </p:nvCxnSpPr>
        <p:spPr>
          <a:xfrm flipV="1">
            <a:off x="2285984" y="2193630"/>
            <a:ext cx="621826" cy="344996"/>
          </a:xfrm>
          <a:prstGeom prst="line">
            <a:avLst/>
          </a:prstGeom>
          <a:ln w="41275" cmpd="sng">
            <a:solidFill>
              <a:srgbClr val="2A33DE"/>
            </a:solidFill>
          </a:ln>
          <a:scene3d>
            <a:camera prst="orthographicFront"/>
            <a:lightRig rig="soft" dir="t"/>
          </a:scene3d>
          <a:sp3d>
            <a:bevelT/>
          </a:sp3d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3" name="타원 82"/>
          <p:cNvSpPr/>
          <p:nvPr/>
        </p:nvSpPr>
        <p:spPr>
          <a:xfrm>
            <a:off x="1357290" y="2704110"/>
            <a:ext cx="142876" cy="142876"/>
          </a:xfrm>
          <a:prstGeom prst="ellipse">
            <a:avLst/>
          </a:prstGeom>
          <a:solidFill>
            <a:srgbClr val="171D95"/>
          </a:solidFill>
          <a:ln>
            <a:noFill/>
          </a:ln>
          <a:scene3d>
            <a:camera prst="orthographicFront"/>
            <a:lightRig rig="soft" dir="t"/>
          </a:scene3d>
          <a:sp3d prstMaterial="softEdge">
            <a:bevelT/>
            <a:bevelB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4" name="타원 83"/>
          <p:cNvSpPr/>
          <p:nvPr/>
        </p:nvSpPr>
        <p:spPr>
          <a:xfrm>
            <a:off x="2153618" y="2489796"/>
            <a:ext cx="142876" cy="142876"/>
          </a:xfrm>
          <a:prstGeom prst="ellipse">
            <a:avLst/>
          </a:prstGeom>
          <a:solidFill>
            <a:srgbClr val="171D95"/>
          </a:solidFill>
          <a:ln>
            <a:noFill/>
          </a:ln>
          <a:scene3d>
            <a:camera prst="orthographicFront"/>
            <a:lightRig rig="soft" dir="t"/>
          </a:scene3d>
          <a:sp3d prstMaterial="softEdge">
            <a:bevelT/>
            <a:bevelB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5" name="타원 84"/>
          <p:cNvSpPr/>
          <p:nvPr/>
        </p:nvSpPr>
        <p:spPr>
          <a:xfrm>
            <a:off x="2867998" y="2092698"/>
            <a:ext cx="142876" cy="142876"/>
          </a:xfrm>
          <a:prstGeom prst="ellipse">
            <a:avLst/>
          </a:prstGeom>
          <a:solidFill>
            <a:srgbClr val="171D95"/>
          </a:solidFill>
          <a:ln>
            <a:noFill/>
          </a:ln>
          <a:scene3d>
            <a:camera prst="orthographicFront"/>
            <a:lightRig rig="soft" dir="t"/>
          </a:scene3d>
          <a:sp3d prstMaterial="softEdge">
            <a:bevelT/>
            <a:bevelB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6" name="TextBox 85"/>
          <p:cNvSpPr txBox="1"/>
          <p:nvPr/>
        </p:nvSpPr>
        <p:spPr>
          <a:xfrm>
            <a:off x="439106" y="2899536"/>
            <a:ext cx="428628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050" dirty="0" smtClean="0"/>
              <a:t>749</a:t>
            </a:r>
            <a:endParaRPr lang="ko-KR" altLang="en-US" sz="1050" dirty="0"/>
          </a:p>
        </p:txBody>
      </p:sp>
      <p:sp>
        <p:nvSpPr>
          <p:cNvPr id="87" name="TextBox 86"/>
          <p:cNvSpPr txBox="1"/>
          <p:nvPr/>
        </p:nvSpPr>
        <p:spPr>
          <a:xfrm>
            <a:off x="1224924" y="2857496"/>
            <a:ext cx="428628" cy="2539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050" dirty="0" smtClean="0"/>
              <a:t>796</a:t>
            </a:r>
            <a:endParaRPr lang="ko-KR" altLang="en-US" sz="1050" dirty="0"/>
          </a:p>
        </p:txBody>
      </p:sp>
      <p:sp>
        <p:nvSpPr>
          <p:cNvPr id="88" name="TextBox 87"/>
          <p:cNvSpPr txBox="1"/>
          <p:nvPr/>
        </p:nvSpPr>
        <p:spPr>
          <a:xfrm>
            <a:off x="1968702" y="2643182"/>
            <a:ext cx="560994" cy="2539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050" dirty="0" smtClean="0"/>
              <a:t>1,068</a:t>
            </a:r>
            <a:endParaRPr lang="ko-KR" altLang="en-US" sz="1050" dirty="0"/>
          </a:p>
        </p:txBody>
      </p:sp>
      <p:sp>
        <p:nvSpPr>
          <p:cNvPr id="89" name="TextBox 88"/>
          <p:cNvSpPr txBox="1"/>
          <p:nvPr/>
        </p:nvSpPr>
        <p:spPr>
          <a:xfrm>
            <a:off x="2725122" y="2222932"/>
            <a:ext cx="560994" cy="2539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050" dirty="0" smtClean="0"/>
              <a:t>1,592</a:t>
            </a:r>
            <a:endParaRPr lang="ko-KR" altLang="en-US" sz="1050" dirty="0"/>
          </a:p>
        </p:txBody>
      </p:sp>
      <p:cxnSp>
        <p:nvCxnSpPr>
          <p:cNvPr id="90" name="직선 연결선 89"/>
          <p:cNvCxnSpPr/>
          <p:nvPr/>
        </p:nvCxnSpPr>
        <p:spPr>
          <a:xfrm flipV="1">
            <a:off x="714348" y="2214554"/>
            <a:ext cx="642942" cy="71438"/>
          </a:xfrm>
          <a:prstGeom prst="line">
            <a:avLst/>
          </a:prstGeom>
          <a:ln w="41275" cmpd="sng">
            <a:solidFill>
              <a:srgbClr val="E56F27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1" name="타원 90"/>
          <p:cNvSpPr/>
          <p:nvPr/>
        </p:nvSpPr>
        <p:spPr>
          <a:xfrm>
            <a:off x="581982" y="2204044"/>
            <a:ext cx="142876" cy="142876"/>
          </a:xfrm>
          <a:prstGeom prst="ellipse">
            <a:avLst/>
          </a:prstGeom>
          <a:solidFill>
            <a:srgbClr val="E56F27"/>
          </a:solidFill>
          <a:ln>
            <a:noFill/>
          </a:ln>
          <a:scene3d>
            <a:camera prst="orthographicFront"/>
            <a:lightRig rig="balanced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92" name="타원 91"/>
          <p:cNvSpPr/>
          <p:nvPr/>
        </p:nvSpPr>
        <p:spPr>
          <a:xfrm>
            <a:off x="1357290" y="2143116"/>
            <a:ext cx="142876" cy="142876"/>
          </a:xfrm>
          <a:prstGeom prst="ellipse">
            <a:avLst/>
          </a:prstGeom>
          <a:solidFill>
            <a:srgbClr val="E56F27"/>
          </a:solidFill>
          <a:ln>
            <a:noFill/>
          </a:ln>
          <a:scene3d>
            <a:camera prst="orthographicFront"/>
            <a:lightRig rig="balanced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93" name="타원 92"/>
          <p:cNvSpPr/>
          <p:nvPr/>
        </p:nvSpPr>
        <p:spPr>
          <a:xfrm>
            <a:off x="2143108" y="1857364"/>
            <a:ext cx="142876" cy="142876"/>
          </a:xfrm>
          <a:prstGeom prst="ellipse">
            <a:avLst/>
          </a:prstGeom>
          <a:solidFill>
            <a:srgbClr val="E56F27"/>
          </a:solidFill>
          <a:ln>
            <a:noFill/>
          </a:ln>
          <a:scene3d>
            <a:camera prst="orthographicFront"/>
            <a:lightRig rig="balanced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94" name="타원 93"/>
          <p:cNvSpPr/>
          <p:nvPr/>
        </p:nvSpPr>
        <p:spPr>
          <a:xfrm>
            <a:off x="2857488" y="1428736"/>
            <a:ext cx="142876" cy="142876"/>
          </a:xfrm>
          <a:prstGeom prst="ellipse">
            <a:avLst/>
          </a:prstGeom>
          <a:solidFill>
            <a:srgbClr val="E56F27"/>
          </a:solidFill>
          <a:ln>
            <a:noFill/>
          </a:ln>
          <a:scene3d>
            <a:camera prst="orthographicFront"/>
            <a:lightRig rig="balanced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cxnSp>
        <p:nvCxnSpPr>
          <p:cNvPr id="96" name="직선 연결선 95"/>
          <p:cNvCxnSpPr/>
          <p:nvPr/>
        </p:nvCxnSpPr>
        <p:spPr>
          <a:xfrm flipV="1">
            <a:off x="1489656" y="1928802"/>
            <a:ext cx="642942" cy="264732"/>
          </a:xfrm>
          <a:prstGeom prst="line">
            <a:avLst/>
          </a:prstGeom>
          <a:ln w="41275" cmpd="sng">
            <a:solidFill>
              <a:srgbClr val="E56F27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1" name="직선 연결선 100"/>
          <p:cNvCxnSpPr/>
          <p:nvPr/>
        </p:nvCxnSpPr>
        <p:spPr>
          <a:xfrm flipV="1">
            <a:off x="2275474" y="1540178"/>
            <a:ext cx="592428" cy="357094"/>
          </a:xfrm>
          <a:prstGeom prst="line">
            <a:avLst/>
          </a:prstGeom>
          <a:ln w="41275" cmpd="sng">
            <a:solidFill>
              <a:srgbClr val="E56F27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3" name="TextBox 102"/>
          <p:cNvSpPr txBox="1"/>
          <p:nvPr/>
        </p:nvSpPr>
        <p:spPr>
          <a:xfrm>
            <a:off x="357158" y="1934056"/>
            <a:ext cx="642942" cy="2539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050" dirty="0" smtClean="0"/>
              <a:t>46,000</a:t>
            </a:r>
            <a:endParaRPr lang="ko-KR" altLang="en-US" sz="1050" dirty="0"/>
          </a:p>
        </p:txBody>
      </p:sp>
      <p:sp>
        <p:nvSpPr>
          <p:cNvPr id="104" name="TextBox 103"/>
          <p:cNvSpPr txBox="1"/>
          <p:nvPr/>
        </p:nvSpPr>
        <p:spPr>
          <a:xfrm>
            <a:off x="1142976" y="1857364"/>
            <a:ext cx="642942" cy="2539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050" dirty="0" smtClean="0"/>
              <a:t>46,363</a:t>
            </a:r>
            <a:endParaRPr lang="ko-KR" altLang="en-US" sz="1050" dirty="0"/>
          </a:p>
        </p:txBody>
      </p:sp>
      <p:sp>
        <p:nvSpPr>
          <p:cNvPr id="105" name="TextBox 104"/>
          <p:cNvSpPr txBox="1"/>
          <p:nvPr/>
        </p:nvSpPr>
        <p:spPr>
          <a:xfrm>
            <a:off x="1928794" y="1571612"/>
            <a:ext cx="642942" cy="2539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050" dirty="0" smtClean="0"/>
              <a:t>53,583</a:t>
            </a:r>
            <a:endParaRPr lang="ko-KR" altLang="en-US" sz="1050" dirty="0"/>
          </a:p>
        </p:txBody>
      </p:sp>
      <p:sp>
        <p:nvSpPr>
          <p:cNvPr id="106" name="TextBox 105"/>
          <p:cNvSpPr txBox="1"/>
          <p:nvPr/>
        </p:nvSpPr>
        <p:spPr>
          <a:xfrm>
            <a:off x="2582246" y="1153494"/>
            <a:ext cx="642942" cy="2539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050" dirty="0" smtClean="0"/>
              <a:t>74,973</a:t>
            </a:r>
            <a:endParaRPr lang="ko-KR" altLang="en-US" sz="1050" dirty="0"/>
          </a:p>
        </p:txBody>
      </p:sp>
      <p:sp>
        <p:nvSpPr>
          <p:cNvPr id="108" name="모서리가 둥근 직사각형 107"/>
          <p:cNvSpPr/>
          <p:nvPr/>
        </p:nvSpPr>
        <p:spPr>
          <a:xfrm>
            <a:off x="4929190" y="2071678"/>
            <a:ext cx="428628" cy="1000132"/>
          </a:xfrm>
          <a:prstGeom prst="roundRect">
            <a:avLst/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07" name="모서리가 둥근 직사각형 106"/>
          <p:cNvSpPr/>
          <p:nvPr/>
        </p:nvSpPr>
        <p:spPr>
          <a:xfrm>
            <a:off x="4929190" y="1214422"/>
            <a:ext cx="1500198" cy="285752"/>
          </a:xfrm>
          <a:prstGeom prst="roundRect">
            <a:avLst>
              <a:gd name="adj" fmla="val 50000"/>
            </a:avLst>
          </a:prstGeom>
          <a:solidFill>
            <a:srgbClr val="0D8FFB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100" b="1" dirty="0" smtClean="0"/>
              <a:t>인증건수</a:t>
            </a:r>
            <a:endParaRPr lang="ko-KR" altLang="en-US" sz="1100" b="1" dirty="0"/>
          </a:p>
        </p:txBody>
      </p:sp>
      <p:sp>
        <p:nvSpPr>
          <p:cNvPr id="109" name="타원 108"/>
          <p:cNvSpPr/>
          <p:nvPr/>
        </p:nvSpPr>
        <p:spPr>
          <a:xfrm>
            <a:off x="4979608" y="1785925"/>
            <a:ext cx="325660" cy="315150"/>
          </a:xfrm>
          <a:prstGeom prst="ellipse">
            <a:avLst/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10" name="모서리가 둥근 직사각형 109"/>
          <p:cNvSpPr/>
          <p:nvPr/>
        </p:nvSpPr>
        <p:spPr>
          <a:xfrm>
            <a:off x="4929190" y="2643182"/>
            <a:ext cx="428628" cy="428628"/>
          </a:xfrm>
          <a:prstGeom prst="roundRect">
            <a:avLst/>
          </a:prstGeom>
          <a:solidFill>
            <a:srgbClr val="00682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11" name="타원 110"/>
          <p:cNvSpPr/>
          <p:nvPr/>
        </p:nvSpPr>
        <p:spPr>
          <a:xfrm>
            <a:off x="4979608" y="2357430"/>
            <a:ext cx="325660" cy="306772"/>
          </a:xfrm>
          <a:prstGeom prst="ellipse">
            <a:avLst/>
          </a:prstGeom>
          <a:solidFill>
            <a:srgbClr val="00682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grpSp>
        <p:nvGrpSpPr>
          <p:cNvPr id="131" name="그룹 130"/>
          <p:cNvGrpSpPr/>
          <p:nvPr/>
        </p:nvGrpSpPr>
        <p:grpSpPr>
          <a:xfrm>
            <a:off x="7977872" y="2336410"/>
            <a:ext cx="142876" cy="327792"/>
            <a:chOff x="8001024" y="1958200"/>
            <a:chExt cx="142876" cy="327792"/>
          </a:xfrm>
        </p:grpSpPr>
        <p:sp>
          <p:nvSpPr>
            <p:cNvPr id="124" name="모서리가 둥근 직사각형 123"/>
            <p:cNvSpPr/>
            <p:nvPr/>
          </p:nvSpPr>
          <p:spPr>
            <a:xfrm>
              <a:off x="8001024" y="2071678"/>
              <a:ext cx="142876" cy="214314"/>
            </a:xfrm>
            <a:prstGeom prst="roundRect">
              <a:avLst/>
            </a:prstGeom>
            <a:solidFill>
              <a:schemeClr val="accent6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25" name="타원 124"/>
            <p:cNvSpPr/>
            <p:nvPr/>
          </p:nvSpPr>
          <p:spPr>
            <a:xfrm>
              <a:off x="8011534" y="1958200"/>
              <a:ext cx="111346" cy="113478"/>
            </a:xfrm>
            <a:prstGeom prst="ellipse">
              <a:avLst/>
            </a:prstGeom>
            <a:solidFill>
              <a:schemeClr val="accent6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grpSp>
        <p:nvGrpSpPr>
          <p:cNvPr id="130" name="그룹 129"/>
          <p:cNvGrpSpPr/>
          <p:nvPr/>
        </p:nvGrpSpPr>
        <p:grpSpPr>
          <a:xfrm>
            <a:off x="7988382" y="2717341"/>
            <a:ext cx="142876" cy="333449"/>
            <a:chOff x="8001024" y="2524047"/>
            <a:chExt cx="142876" cy="333449"/>
          </a:xfrm>
        </p:grpSpPr>
        <p:sp>
          <p:nvSpPr>
            <p:cNvPr id="126" name="모서리가 둥근 직사각형 125"/>
            <p:cNvSpPr/>
            <p:nvPr/>
          </p:nvSpPr>
          <p:spPr>
            <a:xfrm>
              <a:off x="8001024" y="2643182"/>
              <a:ext cx="142876" cy="214314"/>
            </a:xfrm>
            <a:prstGeom prst="roundRect">
              <a:avLst/>
            </a:prstGeom>
            <a:solidFill>
              <a:srgbClr val="00682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27" name="타원 126"/>
            <p:cNvSpPr/>
            <p:nvPr/>
          </p:nvSpPr>
          <p:spPr>
            <a:xfrm>
              <a:off x="8011534" y="2524047"/>
              <a:ext cx="111346" cy="119135"/>
            </a:xfrm>
            <a:prstGeom prst="ellipse">
              <a:avLst/>
            </a:prstGeom>
            <a:solidFill>
              <a:srgbClr val="00682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sp>
        <p:nvSpPr>
          <p:cNvPr id="132" name="TextBox 131"/>
          <p:cNvSpPr txBox="1"/>
          <p:nvPr/>
        </p:nvSpPr>
        <p:spPr>
          <a:xfrm>
            <a:off x="4929190" y="3152001"/>
            <a:ext cx="428628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200" dirty="0" smtClean="0"/>
              <a:t>`13.</a:t>
            </a:r>
            <a:endParaRPr lang="ko-KR" altLang="en-US" sz="1200" dirty="0"/>
          </a:p>
        </p:txBody>
      </p:sp>
      <p:sp>
        <p:nvSpPr>
          <p:cNvPr id="133" name="TextBox 132"/>
          <p:cNvSpPr txBox="1"/>
          <p:nvPr/>
        </p:nvSpPr>
        <p:spPr>
          <a:xfrm>
            <a:off x="5725518" y="3152001"/>
            <a:ext cx="428628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200" dirty="0" smtClean="0"/>
              <a:t>`14.</a:t>
            </a:r>
            <a:endParaRPr lang="ko-KR" altLang="en-US" sz="1200" dirty="0"/>
          </a:p>
        </p:txBody>
      </p:sp>
      <p:sp>
        <p:nvSpPr>
          <p:cNvPr id="134" name="TextBox 133"/>
          <p:cNvSpPr txBox="1"/>
          <p:nvPr/>
        </p:nvSpPr>
        <p:spPr>
          <a:xfrm>
            <a:off x="6511336" y="3152001"/>
            <a:ext cx="428628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200" dirty="0" smtClean="0"/>
              <a:t>`15.</a:t>
            </a:r>
            <a:endParaRPr lang="ko-KR" altLang="en-US" sz="1200" dirty="0"/>
          </a:p>
        </p:txBody>
      </p:sp>
      <p:sp>
        <p:nvSpPr>
          <p:cNvPr id="135" name="TextBox 134"/>
          <p:cNvSpPr txBox="1"/>
          <p:nvPr/>
        </p:nvSpPr>
        <p:spPr>
          <a:xfrm>
            <a:off x="7299286" y="3152001"/>
            <a:ext cx="428628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200" dirty="0" smtClean="0"/>
              <a:t>`16.</a:t>
            </a:r>
            <a:endParaRPr lang="ko-KR" altLang="en-US" sz="1200" dirty="0"/>
          </a:p>
        </p:txBody>
      </p:sp>
      <p:sp>
        <p:nvSpPr>
          <p:cNvPr id="136" name="TextBox 135"/>
          <p:cNvSpPr txBox="1"/>
          <p:nvPr/>
        </p:nvSpPr>
        <p:spPr>
          <a:xfrm>
            <a:off x="4866130" y="2672579"/>
            <a:ext cx="571504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200" dirty="0" smtClean="0">
                <a:solidFill>
                  <a:schemeClr val="bg1"/>
                </a:solidFill>
              </a:rPr>
              <a:t>1,139</a:t>
            </a:r>
            <a:endParaRPr lang="ko-KR" altLang="en-US" sz="1200" dirty="0">
              <a:solidFill>
                <a:schemeClr val="bg1"/>
              </a:solidFill>
            </a:endParaRPr>
          </a:p>
        </p:txBody>
      </p:sp>
      <p:sp>
        <p:nvSpPr>
          <p:cNvPr id="137" name="TextBox 136"/>
          <p:cNvSpPr txBox="1"/>
          <p:nvPr/>
        </p:nvSpPr>
        <p:spPr>
          <a:xfrm>
            <a:off x="4876640" y="2080430"/>
            <a:ext cx="571504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200" dirty="0" smtClean="0">
                <a:solidFill>
                  <a:schemeClr val="bg1"/>
                </a:solidFill>
              </a:rPr>
              <a:t>1,360</a:t>
            </a:r>
            <a:endParaRPr lang="ko-KR" altLang="en-US" sz="1200" dirty="0">
              <a:solidFill>
                <a:schemeClr val="bg1"/>
              </a:solidFill>
            </a:endParaRPr>
          </a:p>
        </p:txBody>
      </p:sp>
      <p:sp>
        <p:nvSpPr>
          <p:cNvPr id="138" name="모서리가 둥근 직사각형 137"/>
          <p:cNvSpPr/>
          <p:nvPr/>
        </p:nvSpPr>
        <p:spPr>
          <a:xfrm>
            <a:off x="5715008" y="2000240"/>
            <a:ext cx="428628" cy="1071570"/>
          </a:xfrm>
          <a:prstGeom prst="roundRect">
            <a:avLst/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39" name="타원 138"/>
          <p:cNvSpPr/>
          <p:nvPr/>
        </p:nvSpPr>
        <p:spPr>
          <a:xfrm>
            <a:off x="5765426" y="1703978"/>
            <a:ext cx="325660" cy="315150"/>
          </a:xfrm>
          <a:prstGeom prst="ellipse">
            <a:avLst/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40" name="모서리가 둥근 직사각형 139"/>
          <p:cNvSpPr/>
          <p:nvPr/>
        </p:nvSpPr>
        <p:spPr>
          <a:xfrm>
            <a:off x="5715008" y="2643182"/>
            <a:ext cx="428628" cy="428628"/>
          </a:xfrm>
          <a:prstGeom prst="roundRect">
            <a:avLst/>
          </a:prstGeom>
          <a:solidFill>
            <a:srgbClr val="00682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41" name="타원 140"/>
          <p:cNvSpPr/>
          <p:nvPr/>
        </p:nvSpPr>
        <p:spPr>
          <a:xfrm>
            <a:off x="5765426" y="2357430"/>
            <a:ext cx="325660" cy="306772"/>
          </a:xfrm>
          <a:prstGeom prst="ellipse">
            <a:avLst/>
          </a:prstGeom>
          <a:solidFill>
            <a:srgbClr val="00682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42" name="모서리가 둥근 직사각형 141"/>
          <p:cNvSpPr/>
          <p:nvPr/>
        </p:nvSpPr>
        <p:spPr>
          <a:xfrm>
            <a:off x="6500826" y="1857364"/>
            <a:ext cx="428628" cy="1214446"/>
          </a:xfrm>
          <a:prstGeom prst="roundRect">
            <a:avLst/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43" name="타원 142"/>
          <p:cNvSpPr/>
          <p:nvPr/>
        </p:nvSpPr>
        <p:spPr>
          <a:xfrm>
            <a:off x="6551244" y="1561102"/>
            <a:ext cx="325660" cy="315150"/>
          </a:xfrm>
          <a:prstGeom prst="ellipse">
            <a:avLst/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44" name="모서리가 둥근 직사각형 143"/>
          <p:cNvSpPr/>
          <p:nvPr/>
        </p:nvSpPr>
        <p:spPr>
          <a:xfrm>
            <a:off x="6500826" y="2500306"/>
            <a:ext cx="428628" cy="571504"/>
          </a:xfrm>
          <a:prstGeom prst="roundRect">
            <a:avLst/>
          </a:prstGeom>
          <a:solidFill>
            <a:srgbClr val="00682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45" name="타원 144"/>
          <p:cNvSpPr/>
          <p:nvPr/>
        </p:nvSpPr>
        <p:spPr>
          <a:xfrm>
            <a:off x="6551244" y="2214554"/>
            <a:ext cx="325660" cy="306772"/>
          </a:xfrm>
          <a:prstGeom prst="ellipse">
            <a:avLst/>
          </a:prstGeom>
          <a:solidFill>
            <a:srgbClr val="00682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46" name="모서리가 둥근 직사각형 145"/>
          <p:cNvSpPr/>
          <p:nvPr/>
        </p:nvSpPr>
        <p:spPr>
          <a:xfrm>
            <a:off x="7307664" y="1500174"/>
            <a:ext cx="428628" cy="1571636"/>
          </a:xfrm>
          <a:prstGeom prst="roundRect">
            <a:avLst/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47" name="타원 146"/>
          <p:cNvSpPr/>
          <p:nvPr/>
        </p:nvSpPr>
        <p:spPr>
          <a:xfrm>
            <a:off x="7358082" y="1214422"/>
            <a:ext cx="325660" cy="315150"/>
          </a:xfrm>
          <a:prstGeom prst="ellipse">
            <a:avLst/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48" name="모서리가 둥근 직사각형 147"/>
          <p:cNvSpPr/>
          <p:nvPr/>
        </p:nvSpPr>
        <p:spPr>
          <a:xfrm>
            <a:off x="7307664" y="2214554"/>
            <a:ext cx="428628" cy="857256"/>
          </a:xfrm>
          <a:prstGeom prst="roundRect">
            <a:avLst/>
          </a:prstGeom>
          <a:solidFill>
            <a:srgbClr val="00682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49" name="타원 148"/>
          <p:cNvSpPr/>
          <p:nvPr/>
        </p:nvSpPr>
        <p:spPr>
          <a:xfrm>
            <a:off x="7358082" y="1928802"/>
            <a:ext cx="325660" cy="306772"/>
          </a:xfrm>
          <a:prstGeom prst="ellipse">
            <a:avLst/>
          </a:prstGeom>
          <a:solidFill>
            <a:srgbClr val="00682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50" name="TextBox 149"/>
          <p:cNvSpPr txBox="1"/>
          <p:nvPr/>
        </p:nvSpPr>
        <p:spPr>
          <a:xfrm>
            <a:off x="5662458" y="2670823"/>
            <a:ext cx="571504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200" dirty="0" smtClean="0">
                <a:solidFill>
                  <a:schemeClr val="bg1"/>
                </a:solidFill>
              </a:rPr>
              <a:t>1,194</a:t>
            </a:r>
            <a:endParaRPr lang="ko-KR" altLang="en-US" sz="1200" dirty="0">
              <a:solidFill>
                <a:schemeClr val="bg1"/>
              </a:solidFill>
            </a:endParaRPr>
          </a:p>
        </p:txBody>
      </p:sp>
      <p:sp>
        <p:nvSpPr>
          <p:cNvPr id="151" name="TextBox 150"/>
          <p:cNvSpPr txBox="1"/>
          <p:nvPr/>
        </p:nvSpPr>
        <p:spPr>
          <a:xfrm>
            <a:off x="5654080" y="2080431"/>
            <a:ext cx="571504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200" dirty="0" smtClean="0">
                <a:solidFill>
                  <a:schemeClr val="bg1"/>
                </a:solidFill>
              </a:rPr>
              <a:t>1,495</a:t>
            </a:r>
            <a:endParaRPr lang="ko-KR" altLang="en-US" sz="1200" dirty="0">
              <a:solidFill>
                <a:schemeClr val="bg1"/>
              </a:solidFill>
            </a:endParaRPr>
          </a:p>
        </p:txBody>
      </p:sp>
      <p:sp>
        <p:nvSpPr>
          <p:cNvPr id="152" name="TextBox 151"/>
          <p:cNvSpPr txBox="1"/>
          <p:nvPr/>
        </p:nvSpPr>
        <p:spPr>
          <a:xfrm>
            <a:off x="6439898" y="2510816"/>
            <a:ext cx="571504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200" dirty="0" smtClean="0">
                <a:solidFill>
                  <a:schemeClr val="bg1"/>
                </a:solidFill>
              </a:rPr>
              <a:t>1,551</a:t>
            </a:r>
            <a:endParaRPr lang="ko-KR" altLang="en-US" sz="1200" dirty="0">
              <a:solidFill>
                <a:schemeClr val="bg1"/>
              </a:solidFill>
            </a:endParaRPr>
          </a:p>
        </p:txBody>
      </p:sp>
      <p:sp>
        <p:nvSpPr>
          <p:cNvPr id="153" name="TextBox 152"/>
          <p:cNvSpPr txBox="1"/>
          <p:nvPr/>
        </p:nvSpPr>
        <p:spPr>
          <a:xfrm>
            <a:off x="7255114" y="2254462"/>
            <a:ext cx="571504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200" dirty="0" smtClean="0">
                <a:solidFill>
                  <a:schemeClr val="bg1"/>
                </a:solidFill>
              </a:rPr>
              <a:t>2,188</a:t>
            </a:r>
            <a:endParaRPr lang="ko-KR" altLang="en-US" sz="1200" dirty="0">
              <a:solidFill>
                <a:schemeClr val="bg1"/>
              </a:solidFill>
            </a:endParaRPr>
          </a:p>
        </p:txBody>
      </p:sp>
      <p:sp>
        <p:nvSpPr>
          <p:cNvPr id="154" name="TextBox 153"/>
          <p:cNvSpPr txBox="1"/>
          <p:nvPr/>
        </p:nvSpPr>
        <p:spPr>
          <a:xfrm>
            <a:off x="6431520" y="1867874"/>
            <a:ext cx="571504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200" dirty="0" smtClean="0">
                <a:solidFill>
                  <a:schemeClr val="bg1"/>
                </a:solidFill>
              </a:rPr>
              <a:t>2,468</a:t>
            </a:r>
            <a:endParaRPr lang="ko-KR" altLang="en-US" sz="1200" dirty="0">
              <a:solidFill>
                <a:schemeClr val="bg1"/>
              </a:solidFill>
            </a:endParaRPr>
          </a:p>
        </p:txBody>
      </p:sp>
      <p:sp>
        <p:nvSpPr>
          <p:cNvPr id="155" name="TextBox 154"/>
          <p:cNvSpPr txBox="1"/>
          <p:nvPr/>
        </p:nvSpPr>
        <p:spPr>
          <a:xfrm>
            <a:off x="7246736" y="1510684"/>
            <a:ext cx="571504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200" dirty="0" smtClean="0">
                <a:solidFill>
                  <a:schemeClr val="bg1"/>
                </a:solidFill>
              </a:rPr>
              <a:t>3,871</a:t>
            </a:r>
            <a:endParaRPr lang="ko-KR" altLang="en-US" sz="1200" dirty="0">
              <a:solidFill>
                <a:schemeClr val="bg1"/>
              </a:solidFill>
            </a:endParaRPr>
          </a:p>
        </p:txBody>
      </p:sp>
      <p:sp>
        <p:nvSpPr>
          <p:cNvPr id="156" name="TextBox 155"/>
          <p:cNvSpPr txBox="1"/>
          <p:nvPr/>
        </p:nvSpPr>
        <p:spPr>
          <a:xfrm>
            <a:off x="8072462" y="2357430"/>
            <a:ext cx="928694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200" spc="-150" dirty="0" smtClean="0"/>
              <a:t>개인</a:t>
            </a:r>
            <a:endParaRPr lang="ko-KR" altLang="en-US" sz="1200" spc="-150" dirty="0"/>
          </a:p>
        </p:txBody>
      </p:sp>
      <p:sp>
        <p:nvSpPr>
          <p:cNvPr id="157" name="TextBox 156"/>
          <p:cNvSpPr txBox="1"/>
          <p:nvPr/>
        </p:nvSpPr>
        <p:spPr>
          <a:xfrm>
            <a:off x="8072462" y="2775923"/>
            <a:ext cx="928694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200" spc="-150" dirty="0" smtClean="0"/>
              <a:t>단체</a:t>
            </a:r>
            <a:endParaRPr lang="ko-KR" altLang="en-US" sz="1200" spc="-150" dirty="0"/>
          </a:p>
        </p:txBody>
      </p:sp>
      <p:graphicFrame>
        <p:nvGraphicFramePr>
          <p:cNvPr id="158" name="표 157"/>
          <p:cNvGraphicFramePr>
            <a:graphicFrameLocks noGrp="1"/>
          </p:cNvGraphicFramePr>
          <p:nvPr/>
        </p:nvGraphicFramePr>
        <p:xfrm>
          <a:off x="285720" y="3643314"/>
          <a:ext cx="6095999" cy="267057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57256"/>
                <a:gridCol w="928694"/>
                <a:gridCol w="826621"/>
                <a:gridCol w="870857"/>
                <a:gridCol w="870857"/>
                <a:gridCol w="1003565"/>
                <a:gridCol w="738149"/>
              </a:tblGrid>
              <a:tr h="335155">
                <a:tc rowSpan="2">
                  <a:txBody>
                    <a:bodyPr/>
                    <a:lstStyle/>
                    <a:p>
                      <a:pPr algn="ctr" latinLnBrk="1"/>
                      <a:endParaRPr lang="en-US" altLang="ko-KR" sz="1200" dirty="0" smtClean="0">
                        <a:solidFill>
                          <a:schemeClr val="tx1"/>
                        </a:solidFill>
                      </a:endParaRPr>
                    </a:p>
                    <a:p>
                      <a:pPr algn="ctr" latinLnBrk="1"/>
                      <a:r>
                        <a:rPr lang="ko-KR" altLang="en-US" sz="1200" dirty="0" err="1" smtClean="0">
                          <a:solidFill>
                            <a:schemeClr val="tx1"/>
                          </a:solidFill>
                        </a:rPr>
                        <a:t>대분류</a:t>
                      </a:r>
                      <a:endParaRPr lang="ko-KR" altLang="en-US" sz="12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 latinLnBrk="1"/>
                      <a:endParaRPr lang="en-US" altLang="ko-KR" sz="1200" dirty="0" smtClean="0">
                        <a:solidFill>
                          <a:schemeClr val="tx1"/>
                        </a:solidFill>
                      </a:endParaRPr>
                    </a:p>
                    <a:p>
                      <a:pPr algn="ctr" latinLnBrk="1"/>
                      <a:r>
                        <a:rPr lang="ko-KR" altLang="en-US" sz="1200" dirty="0" smtClean="0">
                          <a:solidFill>
                            <a:schemeClr val="tx1"/>
                          </a:solidFill>
                        </a:rPr>
                        <a:t>인증건수</a:t>
                      </a:r>
                      <a:endParaRPr lang="ko-KR" altLang="en-US" sz="12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 latinLnBrk="1"/>
                      <a:r>
                        <a:rPr lang="ko-KR" altLang="en-US" sz="1200" dirty="0" err="1" smtClean="0">
                          <a:solidFill>
                            <a:schemeClr val="tx1"/>
                          </a:solidFill>
                        </a:rPr>
                        <a:t>농가수</a:t>
                      </a:r>
                      <a:endParaRPr lang="ko-KR" altLang="en-US" sz="12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sz="1200" dirty="0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algn="ctr" latinLnBrk="1"/>
                      <a:endParaRPr lang="en-US" altLang="ko-KR" sz="1200" dirty="0" smtClean="0">
                        <a:solidFill>
                          <a:schemeClr val="tx1"/>
                        </a:solidFill>
                      </a:endParaRPr>
                    </a:p>
                    <a:p>
                      <a:pPr algn="ctr" latinLnBrk="1"/>
                      <a:r>
                        <a:rPr lang="ko-KR" altLang="en-US" sz="1200" dirty="0" smtClean="0">
                          <a:solidFill>
                            <a:schemeClr val="tx1"/>
                          </a:solidFill>
                        </a:rPr>
                        <a:t>인증면적</a:t>
                      </a:r>
                      <a:r>
                        <a:rPr lang="en-US" altLang="ko-KR" sz="1200" dirty="0" smtClean="0">
                          <a:solidFill>
                            <a:schemeClr val="tx1"/>
                          </a:solidFill>
                        </a:rPr>
                        <a:t>(ha)</a:t>
                      </a:r>
                      <a:endParaRPr lang="ko-KR" altLang="en-US" sz="12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 latinLnBrk="1"/>
                      <a:r>
                        <a:rPr lang="ko-KR" altLang="en-US" sz="1200" dirty="0" smtClean="0">
                          <a:solidFill>
                            <a:schemeClr val="tx1"/>
                          </a:solidFill>
                        </a:rPr>
                        <a:t>생산계획량</a:t>
                      </a:r>
                      <a:endParaRPr lang="ko-KR" altLang="en-US" sz="12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sz="1200" dirty="0"/>
                    </a:p>
                  </a:txBody>
                  <a:tcPr/>
                </a:tc>
              </a:tr>
              <a:tr h="236349">
                <a:tc vMerge="1">
                  <a:txBody>
                    <a:bodyPr/>
                    <a:lstStyle/>
                    <a:p>
                      <a:pPr latinLnBrk="1"/>
                      <a:endParaRPr lang="ko-KR" altLang="en-US" sz="1200" dirty="0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dirty="0" smtClean="0">
                          <a:solidFill>
                            <a:schemeClr val="tx1"/>
                          </a:solidFill>
                        </a:rPr>
                        <a:t>농가</a:t>
                      </a:r>
                      <a:r>
                        <a:rPr lang="en-US" altLang="ko-KR" sz="1200" dirty="0" smtClean="0">
                          <a:solidFill>
                            <a:schemeClr val="tx1"/>
                          </a:solidFill>
                        </a:rPr>
                        <a:t>(</a:t>
                      </a:r>
                      <a:r>
                        <a:rPr lang="ko-KR" altLang="en-US" sz="1200" dirty="0" smtClean="0">
                          <a:solidFill>
                            <a:schemeClr val="tx1"/>
                          </a:solidFill>
                        </a:rPr>
                        <a:t>명</a:t>
                      </a:r>
                      <a:r>
                        <a:rPr lang="en-US" altLang="ko-KR" sz="1200" dirty="0" smtClean="0">
                          <a:solidFill>
                            <a:schemeClr val="tx1"/>
                          </a:solidFill>
                        </a:rPr>
                        <a:t>)</a:t>
                      </a:r>
                      <a:endParaRPr lang="ko-KR" altLang="en-US" sz="12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dirty="0" smtClean="0">
                          <a:solidFill>
                            <a:schemeClr val="tx1"/>
                          </a:solidFill>
                        </a:rPr>
                        <a:t>비율</a:t>
                      </a:r>
                      <a:r>
                        <a:rPr lang="en-US" altLang="ko-KR" sz="1200" dirty="0" smtClean="0">
                          <a:solidFill>
                            <a:schemeClr val="tx1"/>
                          </a:solidFill>
                        </a:rPr>
                        <a:t>(%)</a:t>
                      </a:r>
                      <a:endParaRPr lang="ko-KR" altLang="en-US" sz="12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dirty="0" smtClean="0">
                          <a:solidFill>
                            <a:schemeClr val="tx1"/>
                          </a:solidFill>
                        </a:rPr>
                        <a:t>생산량</a:t>
                      </a:r>
                      <a:r>
                        <a:rPr lang="en-US" altLang="ko-KR" sz="1200" dirty="0" smtClean="0">
                          <a:solidFill>
                            <a:schemeClr val="tx1"/>
                          </a:solidFill>
                        </a:rPr>
                        <a:t>(</a:t>
                      </a:r>
                      <a:r>
                        <a:rPr lang="ko-KR" altLang="en-US" sz="1200" dirty="0" smtClean="0">
                          <a:solidFill>
                            <a:schemeClr val="tx1"/>
                          </a:solidFill>
                        </a:rPr>
                        <a:t>톤</a:t>
                      </a:r>
                      <a:r>
                        <a:rPr lang="en-US" altLang="ko-KR" sz="1200" dirty="0" smtClean="0">
                          <a:solidFill>
                            <a:schemeClr val="tx1"/>
                          </a:solidFill>
                        </a:rPr>
                        <a:t>)</a:t>
                      </a:r>
                      <a:endParaRPr lang="ko-KR" altLang="en-US" sz="12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dirty="0" smtClean="0">
                          <a:solidFill>
                            <a:schemeClr val="tx1"/>
                          </a:solidFill>
                        </a:rPr>
                        <a:t>비율</a:t>
                      </a:r>
                      <a:r>
                        <a:rPr lang="en-US" altLang="ko-KR" sz="1200" dirty="0" smtClean="0">
                          <a:solidFill>
                            <a:schemeClr val="tx1"/>
                          </a:solidFill>
                        </a:rPr>
                        <a:t>(%)</a:t>
                      </a:r>
                      <a:endParaRPr lang="ko-KR" altLang="en-US" sz="12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</a:tr>
              <a:tr h="335155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dirty="0" smtClean="0"/>
                        <a:t>식량작물</a:t>
                      </a:r>
                      <a:endParaRPr lang="ko-KR" altLang="en-US" sz="1200" dirty="0"/>
                    </a:p>
                  </a:txBody>
                  <a:tcPr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latinLnBrk="1"/>
                      <a:r>
                        <a:rPr lang="en-US" altLang="ko-KR" sz="1200" dirty="0" smtClean="0"/>
                        <a:t>547</a:t>
                      </a:r>
                      <a:endParaRPr lang="ko-KR" altLang="en-US" sz="1200" dirty="0"/>
                    </a:p>
                  </a:txBody>
                  <a:tcPr>
                    <a:solidFill>
                      <a:srgbClr val="D8F67A"/>
                    </a:solidFill>
                  </a:tcPr>
                </a:tc>
                <a:tc>
                  <a:txBody>
                    <a:bodyPr/>
                    <a:lstStyle/>
                    <a:p>
                      <a:pPr algn="r" latinLnBrk="1"/>
                      <a:r>
                        <a:rPr lang="en-US" altLang="ko-KR" sz="1200" dirty="0" smtClean="0"/>
                        <a:t>28,304</a:t>
                      </a:r>
                      <a:endParaRPr lang="ko-KR" altLang="en-US" sz="1200" dirty="0"/>
                    </a:p>
                  </a:txBody>
                  <a:tcPr>
                    <a:solidFill>
                      <a:srgbClr val="D8F67A"/>
                    </a:solidFill>
                  </a:tcPr>
                </a:tc>
                <a:tc>
                  <a:txBody>
                    <a:bodyPr/>
                    <a:lstStyle/>
                    <a:p>
                      <a:pPr algn="r" latinLnBrk="1"/>
                      <a:r>
                        <a:rPr lang="en-US" altLang="ko-KR" sz="1200" dirty="0" smtClean="0"/>
                        <a:t>37.8</a:t>
                      </a:r>
                      <a:endParaRPr lang="ko-KR" altLang="en-US" sz="1200" dirty="0"/>
                    </a:p>
                  </a:txBody>
                  <a:tcPr>
                    <a:solidFill>
                      <a:srgbClr val="D8F67A"/>
                    </a:solidFill>
                  </a:tcPr>
                </a:tc>
                <a:tc>
                  <a:txBody>
                    <a:bodyPr/>
                    <a:lstStyle/>
                    <a:p>
                      <a:pPr algn="r" latinLnBrk="1"/>
                      <a:r>
                        <a:rPr lang="en-US" altLang="ko-KR" sz="1200" dirty="0" smtClean="0"/>
                        <a:t>47,821</a:t>
                      </a:r>
                      <a:endParaRPr lang="ko-KR" altLang="en-US" sz="1200" dirty="0"/>
                    </a:p>
                  </a:txBody>
                  <a:tcPr>
                    <a:solidFill>
                      <a:srgbClr val="D8F67A"/>
                    </a:solidFill>
                  </a:tcPr>
                </a:tc>
                <a:tc>
                  <a:txBody>
                    <a:bodyPr/>
                    <a:lstStyle/>
                    <a:p>
                      <a:pPr algn="r" latinLnBrk="1"/>
                      <a:r>
                        <a:rPr lang="en-US" altLang="ko-KR" sz="1200" dirty="0" smtClean="0"/>
                        <a:t>349,539</a:t>
                      </a:r>
                      <a:endParaRPr lang="ko-KR" altLang="en-US" sz="1200" dirty="0"/>
                    </a:p>
                  </a:txBody>
                  <a:tcPr>
                    <a:solidFill>
                      <a:srgbClr val="D8F67A"/>
                    </a:solidFill>
                  </a:tcPr>
                </a:tc>
                <a:tc>
                  <a:txBody>
                    <a:bodyPr/>
                    <a:lstStyle/>
                    <a:p>
                      <a:pPr algn="r" latinLnBrk="1"/>
                      <a:r>
                        <a:rPr lang="en-US" altLang="ko-KR" sz="1200" dirty="0" smtClean="0"/>
                        <a:t>22.0</a:t>
                      </a:r>
                      <a:endParaRPr lang="ko-KR" altLang="en-US" sz="1200" dirty="0"/>
                    </a:p>
                  </a:txBody>
                  <a:tcPr>
                    <a:solidFill>
                      <a:srgbClr val="D8F67A"/>
                    </a:solidFill>
                  </a:tcPr>
                </a:tc>
              </a:tr>
              <a:tr h="335155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dirty="0" err="1" smtClean="0"/>
                        <a:t>과실류</a:t>
                      </a:r>
                      <a:endParaRPr lang="ko-KR" altLang="en-US" sz="1200" dirty="0"/>
                    </a:p>
                  </a:txBody>
                  <a:tcPr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latinLnBrk="1"/>
                      <a:r>
                        <a:rPr lang="en-US" altLang="ko-KR" sz="1200" dirty="0" smtClean="0"/>
                        <a:t>2,418</a:t>
                      </a:r>
                      <a:endParaRPr lang="ko-KR" altLang="en-US" sz="1200" dirty="0"/>
                    </a:p>
                  </a:txBody>
                  <a:tcPr>
                    <a:solidFill>
                      <a:srgbClr val="D8F67A"/>
                    </a:solidFill>
                  </a:tcPr>
                </a:tc>
                <a:tc>
                  <a:txBody>
                    <a:bodyPr/>
                    <a:lstStyle/>
                    <a:p>
                      <a:pPr algn="r" latinLnBrk="1"/>
                      <a:r>
                        <a:rPr lang="en-US" altLang="ko-KR" sz="1200" dirty="0" smtClean="0"/>
                        <a:t>28,580</a:t>
                      </a:r>
                      <a:endParaRPr lang="ko-KR" altLang="en-US" sz="1200" dirty="0"/>
                    </a:p>
                  </a:txBody>
                  <a:tcPr>
                    <a:solidFill>
                      <a:srgbClr val="D8F67A"/>
                    </a:solidFill>
                  </a:tcPr>
                </a:tc>
                <a:tc>
                  <a:txBody>
                    <a:bodyPr/>
                    <a:lstStyle/>
                    <a:p>
                      <a:pPr algn="r" latinLnBrk="1"/>
                      <a:r>
                        <a:rPr lang="en-US" altLang="ko-KR" sz="1200" dirty="0" smtClean="0"/>
                        <a:t>38.1</a:t>
                      </a:r>
                      <a:endParaRPr lang="ko-KR" altLang="en-US" sz="1200" dirty="0"/>
                    </a:p>
                  </a:txBody>
                  <a:tcPr>
                    <a:solidFill>
                      <a:srgbClr val="D8F67A"/>
                    </a:solidFill>
                  </a:tcPr>
                </a:tc>
                <a:tc>
                  <a:txBody>
                    <a:bodyPr/>
                    <a:lstStyle/>
                    <a:p>
                      <a:pPr algn="r" latinLnBrk="1"/>
                      <a:r>
                        <a:rPr lang="en-US" altLang="ko-KR" sz="1200" dirty="0" smtClean="0"/>
                        <a:t>28,616</a:t>
                      </a:r>
                      <a:endParaRPr lang="ko-KR" altLang="en-US" sz="1200" dirty="0"/>
                    </a:p>
                  </a:txBody>
                  <a:tcPr>
                    <a:solidFill>
                      <a:srgbClr val="D8F67A"/>
                    </a:solidFill>
                  </a:tcPr>
                </a:tc>
                <a:tc>
                  <a:txBody>
                    <a:bodyPr/>
                    <a:lstStyle/>
                    <a:p>
                      <a:pPr algn="r" latinLnBrk="1"/>
                      <a:r>
                        <a:rPr lang="en-US" altLang="ko-KR" sz="1200" dirty="0" smtClean="0"/>
                        <a:t>616,582</a:t>
                      </a:r>
                      <a:endParaRPr lang="ko-KR" altLang="en-US" sz="1200" dirty="0"/>
                    </a:p>
                  </a:txBody>
                  <a:tcPr>
                    <a:solidFill>
                      <a:srgbClr val="D8F67A"/>
                    </a:solidFill>
                  </a:tcPr>
                </a:tc>
                <a:tc>
                  <a:txBody>
                    <a:bodyPr/>
                    <a:lstStyle/>
                    <a:p>
                      <a:pPr algn="r" latinLnBrk="1"/>
                      <a:r>
                        <a:rPr lang="en-US" altLang="ko-KR" sz="1200" dirty="0" smtClean="0"/>
                        <a:t>38.7</a:t>
                      </a:r>
                      <a:endParaRPr lang="ko-KR" altLang="en-US" sz="1200" dirty="0"/>
                    </a:p>
                  </a:txBody>
                  <a:tcPr>
                    <a:solidFill>
                      <a:srgbClr val="D8F67A"/>
                    </a:solidFill>
                  </a:tcPr>
                </a:tc>
              </a:tr>
              <a:tr h="335155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dirty="0" smtClean="0"/>
                        <a:t>채소류</a:t>
                      </a:r>
                      <a:endParaRPr lang="ko-KR" altLang="en-US" sz="1200" dirty="0"/>
                    </a:p>
                  </a:txBody>
                  <a:tcPr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latinLnBrk="1"/>
                      <a:r>
                        <a:rPr lang="en-US" altLang="ko-KR" sz="1200" dirty="0" smtClean="0"/>
                        <a:t>1,763</a:t>
                      </a:r>
                      <a:endParaRPr lang="ko-KR" altLang="en-US" sz="1200" dirty="0"/>
                    </a:p>
                  </a:txBody>
                  <a:tcPr>
                    <a:solidFill>
                      <a:srgbClr val="D8F67A"/>
                    </a:solidFill>
                  </a:tcPr>
                </a:tc>
                <a:tc>
                  <a:txBody>
                    <a:bodyPr/>
                    <a:lstStyle/>
                    <a:p>
                      <a:pPr algn="r" latinLnBrk="1"/>
                      <a:r>
                        <a:rPr lang="en-US" altLang="ko-KR" sz="1200" dirty="0" smtClean="0"/>
                        <a:t>14,194</a:t>
                      </a:r>
                      <a:endParaRPr lang="ko-KR" altLang="en-US" sz="1200" dirty="0"/>
                    </a:p>
                  </a:txBody>
                  <a:tcPr>
                    <a:solidFill>
                      <a:srgbClr val="D8F67A"/>
                    </a:solidFill>
                  </a:tcPr>
                </a:tc>
                <a:tc>
                  <a:txBody>
                    <a:bodyPr/>
                    <a:lstStyle/>
                    <a:p>
                      <a:pPr algn="r" latinLnBrk="1"/>
                      <a:r>
                        <a:rPr lang="en-US" altLang="ko-KR" sz="1200" dirty="0" smtClean="0"/>
                        <a:t>18.9</a:t>
                      </a:r>
                      <a:endParaRPr lang="ko-KR" altLang="en-US" sz="1200" dirty="0"/>
                    </a:p>
                  </a:txBody>
                  <a:tcPr>
                    <a:solidFill>
                      <a:srgbClr val="D8F67A"/>
                    </a:solidFill>
                  </a:tcPr>
                </a:tc>
                <a:tc>
                  <a:txBody>
                    <a:bodyPr/>
                    <a:lstStyle/>
                    <a:p>
                      <a:pPr algn="r" latinLnBrk="1"/>
                      <a:r>
                        <a:rPr lang="en-US" altLang="ko-KR" sz="1200" dirty="0" smtClean="0"/>
                        <a:t>9,411</a:t>
                      </a:r>
                      <a:endParaRPr lang="ko-KR" altLang="en-US" sz="1200" dirty="0"/>
                    </a:p>
                  </a:txBody>
                  <a:tcPr>
                    <a:solidFill>
                      <a:srgbClr val="D8F67A"/>
                    </a:solidFill>
                  </a:tcPr>
                </a:tc>
                <a:tc>
                  <a:txBody>
                    <a:bodyPr/>
                    <a:lstStyle/>
                    <a:p>
                      <a:pPr algn="r" latinLnBrk="1"/>
                      <a:r>
                        <a:rPr lang="en-US" altLang="ko-KR" sz="1200" dirty="0" smtClean="0"/>
                        <a:t>494,682</a:t>
                      </a:r>
                      <a:endParaRPr lang="ko-KR" altLang="en-US" sz="1200" dirty="0"/>
                    </a:p>
                  </a:txBody>
                  <a:tcPr>
                    <a:solidFill>
                      <a:srgbClr val="D8F67A"/>
                    </a:solidFill>
                  </a:tcPr>
                </a:tc>
                <a:tc>
                  <a:txBody>
                    <a:bodyPr/>
                    <a:lstStyle/>
                    <a:p>
                      <a:pPr algn="r" latinLnBrk="1"/>
                      <a:r>
                        <a:rPr lang="en-US" altLang="ko-KR" sz="1200" dirty="0" smtClean="0"/>
                        <a:t>31.1</a:t>
                      </a:r>
                      <a:endParaRPr lang="ko-KR" altLang="en-US" sz="1200" dirty="0"/>
                    </a:p>
                  </a:txBody>
                  <a:tcPr>
                    <a:solidFill>
                      <a:srgbClr val="D8F67A"/>
                    </a:solidFill>
                  </a:tcPr>
                </a:tc>
              </a:tr>
              <a:tr h="354719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dirty="0" smtClean="0"/>
                        <a:t>특약용</a:t>
                      </a:r>
                      <a:endParaRPr lang="ko-KR" altLang="en-US" sz="1200" dirty="0"/>
                    </a:p>
                  </a:txBody>
                  <a:tcPr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latinLnBrk="1"/>
                      <a:r>
                        <a:rPr lang="en-US" altLang="ko-KR" sz="1200" dirty="0" smtClean="0"/>
                        <a:t>1,072</a:t>
                      </a:r>
                      <a:endParaRPr lang="ko-KR" altLang="en-US" sz="1200" dirty="0"/>
                    </a:p>
                  </a:txBody>
                  <a:tcPr>
                    <a:solidFill>
                      <a:srgbClr val="D8F67A"/>
                    </a:solidFill>
                  </a:tcPr>
                </a:tc>
                <a:tc>
                  <a:txBody>
                    <a:bodyPr/>
                    <a:lstStyle/>
                    <a:p>
                      <a:pPr algn="r" latinLnBrk="1"/>
                      <a:r>
                        <a:rPr lang="en-US" altLang="ko-KR" sz="1200" dirty="0" smtClean="0"/>
                        <a:t>3,414</a:t>
                      </a:r>
                      <a:endParaRPr lang="ko-KR" altLang="en-US" sz="1200" dirty="0"/>
                    </a:p>
                  </a:txBody>
                  <a:tcPr>
                    <a:solidFill>
                      <a:srgbClr val="D8F67A"/>
                    </a:solidFill>
                  </a:tcPr>
                </a:tc>
                <a:tc>
                  <a:txBody>
                    <a:bodyPr/>
                    <a:lstStyle/>
                    <a:p>
                      <a:pPr algn="r" latinLnBrk="1"/>
                      <a:r>
                        <a:rPr lang="en-US" altLang="ko-KR" sz="1200" dirty="0" smtClean="0"/>
                        <a:t>4.6</a:t>
                      </a:r>
                      <a:endParaRPr lang="ko-KR" altLang="en-US" sz="1200" dirty="0"/>
                    </a:p>
                  </a:txBody>
                  <a:tcPr>
                    <a:solidFill>
                      <a:srgbClr val="D8F67A"/>
                    </a:solidFill>
                  </a:tcPr>
                </a:tc>
                <a:tc>
                  <a:txBody>
                    <a:bodyPr/>
                    <a:lstStyle/>
                    <a:p>
                      <a:pPr algn="r" latinLnBrk="1"/>
                      <a:r>
                        <a:rPr lang="en-US" altLang="ko-KR" sz="1200" dirty="0" smtClean="0"/>
                        <a:t>2,863</a:t>
                      </a:r>
                      <a:endParaRPr lang="ko-KR" altLang="en-US" sz="1200" dirty="0"/>
                    </a:p>
                  </a:txBody>
                  <a:tcPr>
                    <a:solidFill>
                      <a:srgbClr val="D8F67A"/>
                    </a:solidFill>
                  </a:tcPr>
                </a:tc>
                <a:tc>
                  <a:txBody>
                    <a:bodyPr/>
                    <a:lstStyle/>
                    <a:p>
                      <a:pPr algn="r" latinLnBrk="1"/>
                      <a:r>
                        <a:rPr lang="en-US" altLang="ko-KR" sz="1200" dirty="0" smtClean="0"/>
                        <a:t>19,840</a:t>
                      </a:r>
                      <a:endParaRPr lang="ko-KR" altLang="en-US" sz="1200" dirty="0"/>
                    </a:p>
                  </a:txBody>
                  <a:tcPr>
                    <a:solidFill>
                      <a:srgbClr val="D8F67A"/>
                    </a:solidFill>
                  </a:tcPr>
                </a:tc>
                <a:tc>
                  <a:txBody>
                    <a:bodyPr/>
                    <a:lstStyle/>
                    <a:p>
                      <a:pPr algn="r" latinLnBrk="1"/>
                      <a:r>
                        <a:rPr lang="en-US" altLang="ko-KR" sz="1200" dirty="0" smtClean="0"/>
                        <a:t>1.2</a:t>
                      </a:r>
                      <a:endParaRPr lang="ko-KR" altLang="en-US" sz="1200" dirty="0"/>
                    </a:p>
                  </a:txBody>
                  <a:tcPr>
                    <a:solidFill>
                      <a:srgbClr val="D8F67A"/>
                    </a:solidFill>
                  </a:tcPr>
                </a:tc>
              </a:tr>
              <a:tr h="335155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dirty="0" err="1" smtClean="0"/>
                        <a:t>버섯류</a:t>
                      </a:r>
                      <a:endParaRPr lang="ko-KR" altLang="en-US" sz="1200" dirty="0"/>
                    </a:p>
                  </a:txBody>
                  <a:tcPr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latinLnBrk="1"/>
                      <a:r>
                        <a:rPr lang="en-US" altLang="ko-KR" sz="1200" dirty="0" smtClean="0"/>
                        <a:t>259</a:t>
                      </a:r>
                      <a:endParaRPr lang="ko-KR" altLang="en-US" sz="1200" dirty="0"/>
                    </a:p>
                  </a:txBody>
                  <a:tcPr>
                    <a:solidFill>
                      <a:srgbClr val="D8F67A"/>
                    </a:solidFill>
                  </a:tcPr>
                </a:tc>
                <a:tc>
                  <a:txBody>
                    <a:bodyPr/>
                    <a:lstStyle/>
                    <a:p>
                      <a:pPr algn="r" latinLnBrk="1"/>
                      <a:r>
                        <a:rPr lang="en-US" altLang="ko-KR" sz="1200" dirty="0" smtClean="0"/>
                        <a:t>481</a:t>
                      </a:r>
                      <a:endParaRPr lang="ko-KR" altLang="en-US" sz="1200" dirty="0"/>
                    </a:p>
                  </a:txBody>
                  <a:tcPr>
                    <a:solidFill>
                      <a:srgbClr val="D8F67A"/>
                    </a:solidFill>
                  </a:tcPr>
                </a:tc>
                <a:tc>
                  <a:txBody>
                    <a:bodyPr/>
                    <a:lstStyle/>
                    <a:p>
                      <a:pPr algn="r" latinLnBrk="1"/>
                      <a:r>
                        <a:rPr lang="en-US" altLang="ko-KR" sz="1200" dirty="0" smtClean="0"/>
                        <a:t>0.6</a:t>
                      </a:r>
                      <a:endParaRPr lang="ko-KR" altLang="en-US" sz="1200" dirty="0"/>
                    </a:p>
                  </a:txBody>
                  <a:tcPr>
                    <a:solidFill>
                      <a:srgbClr val="D8F67A"/>
                    </a:solidFill>
                  </a:tcPr>
                </a:tc>
                <a:tc>
                  <a:txBody>
                    <a:bodyPr/>
                    <a:lstStyle/>
                    <a:p>
                      <a:pPr algn="r" latinLnBrk="1"/>
                      <a:r>
                        <a:rPr lang="en-US" altLang="ko-KR" sz="1200" dirty="0" smtClean="0"/>
                        <a:t>148</a:t>
                      </a:r>
                      <a:endParaRPr lang="ko-KR" altLang="en-US" sz="1200" dirty="0"/>
                    </a:p>
                  </a:txBody>
                  <a:tcPr>
                    <a:solidFill>
                      <a:srgbClr val="D8F67A"/>
                    </a:solidFill>
                  </a:tcPr>
                </a:tc>
                <a:tc>
                  <a:txBody>
                    <a:bodyPr/>
                    <a:lstStyle/>
                    <a:p>
                      <a:pPr algn="r" latinLnBrk="1"/>
                      <a:r>
                        <a:rPr lang="en-US" altLang="ko-KR" sz="1200" dirty="0" smtClean="0"/>
                        <a:t>111.408</a:t>
                      </a:r>
                      <a:endParaRPr lang="ko-KR" altLang="en-US" sz="1200" dirty="0"/>
                    </a:p>
                  </a:txBody>
                  <a:tcPr>
                    <a:solidFill>
                      <a:srgbClr val="D8F67A"/>
                    </a:solidFill>
                  </a:tcPr>
                </a:tc>
                <a:tc>
                  <a:txBody>
                    <a:bodyPr/>
                    <a:lstStyle/>
                    <a:p>
                      <a:pPr algn="r" latinLnBrk="1"/>
                      <a:r>
                        <a:rPr lang="en-US" altLang="ko-KR" sz="1200" dirty="0" smtClean="0"/>
                        <a:t>7.0</a:t>
                      </a:r>
                      <a:endParaRPr lang="ko-KR" altLang="en-US" sz="1200" dirty="0"/>
                    </a:p>
                  </a:txBody>
                  <a:tcPr>
                    <a:solidFill>
                      <a:srgbClr val="D8F67A"/>
                    </a:solidFill>
                  </a:tcPr>
                </a:tc>
              </a:tr>
              <a:tr h="335155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b="1" dirty="0" smtClean="0"/>
                        <a:t>합 계</a:t>
                      </a:r>
                      <a:endParaRPr lang="ko-KR" altLang="en-US" sz="1200" b="1" dirty="0"/>
                    </a:p>
                  </a:txBody>
                  <a:tcPr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latinLnBrk="1"/>
                      <a:r>
                        <a:rPr lang="en-US" altLang="ko-KR" sz="1200" b="1" dirty="0" smtClean="0"/>
                        <a:t>6,059</a:t>
                      </a:r>
                      <a:endParaRPr lang="ko-KR" altLang="en-US" sz="1200" b="1" dirty="0"/>
                    </a:p>
                  </a:txBody>
                  <a:tcPr>
                    <a:solidFill>
                      <a:srgbClr val="D8F67A"/>
                    </a:solidFill>
                  </a:tcPr>
                </a:tc>
                <a:tc>
                  <a:txBody>
                    <a:bodyPr/>
                    <a:lstStyle/>
                    <a:p>
                      <a:pPr algn="r" latinLnBrk="1"/>
                      <a:r>
                        <a:rPr lang="en-US" altLang="ko-KR" sz="1200" b="1" dirty="0" smtClean="0"/>
                        <a:t>74,973</a:t>
                      </a:r>
                      <a:endParaRPr lang="ko-KR" altLang="en-US" sz="1200" b="1" dirty="0"/>
                    </a:p>
                  </a:txBody>
                  <a:tcPr>
                    <a:solidFill>
                      <a:srgbClr val="D8F67A"/>
                    </a:solidFill>
                  </a:tcPr>
                </a:tc>
                <a:tc>
                  <a:txBody>
                    <a:bodyPr/>
                    <a:lstStyle/>
                    <a:p>
                      <a:pPr algn="r" latinLnBrk="1"/>
                      <a:r>
                        <a:rPr lang="en-US" altLang="ko-KR" sz="1200" b="1" dirty="0" smtClean="0"/>
                        <a:t>100</a:t>
                      </a:r>
                      <a:endParaRPr lang="ko-KR" altLang="en-US" sz="1200" b="1" dirty="0"/>
                    </a:p>
                  </a:txBody>
                  <a:tcPr>
                    <a:solidFill>
                      <a:srgbClr val="D8F67A"/>
                    </a:solidFill>
                  </a:tcPr>
                </a:tc>
                <a:tc>
                  <a:txBody>
                    <a:bodyPr/>
                    <a:lstStyle/>
                    <a:p>
                      <a:pPr algn="r" latinLnBrk="1"/>
                      <a:r>
                        <a:rPr lang="en-US" altLang="ko-KR" sz="1200" b="1" dirty="0" smtClean="0"/>
                        <a:t>88,859</a:t>
                      </a:r>
                      <a:endParaRPr lang="ko-KR" altLang="en-US" sz="1200" b="1" dirty="0"/>
                    </a:p>
                  </a:txBody>
                  <a:tcPr>
                    <a:solidFill>
                      <a:srgbClr val="D8F67A"/>
                    </a:solidFill>
                  </a:tcPr>
                </a:tc>
                <a:tc>
                  <a:txBody>
                    <a:bodyPr/>
                    <a:lstStyle/>
                    <a:p>
                      <a:pPr algn="r" latinLnBrk="1"/>
                      <a:r>
                        <a:rPr lang="en-US" altLang="ko-KR" sz="1200" b="1" dirty="0" smtClean="0"/>
                        <a:t>1,592,052</a:t>
                      </a:r>
                      <a:endParaRPr lang="ko-KR" altLang="en-US" sz="1200" b="1" dirty="0"/>
                    </a:p>
                  </a:txBody>
                  <a:tcPr>
                    <a:solidFill>
                      <a:srgbClr val="D8F67A"/>
                    </a:solidFill>
                  </a:tcPr>
                </a:tc>
                <a:tc>
                  <a:txBody>
                    <a:bodyPr/>
                    <a:lstStyle/>
                    <a:p>
                      <a:pPr algn="r" latinLnBrk="1"/>
                      <a:r>
                        <a:rPr lang="en-US" altLang="ko-KR" sz="1200" b="1" dirty="0" smtClean="0"/>
                        <a:t>100</a:t>
                      </a:r>
                      <a:endParaRPr lang="ko-KR" altLang="en-US" sz="1200" b="1" dirty="0"/>
                    </a:p>
                  </a:txBody>
                  <a:tcPr>
                    <a:solidFill>
                      <a:srgbClr val="D8F67A"/>
                    </a:solidFill>
                  </a:tcPr>
                </a:tc>
              </a:tr>
            </a:tbl>
          </a:graphicData>
        </a:graphic>
      </p:graphicFrame>
      <p:graphicFrame>
        <p:nvGraphicFramePr>
          <p:cNvPr id="159" name="표 158"/>
          <p:cNvGraphicFramePr>
            <a:graphicFrameLocks noGrp="1"/>
          </p:cNvGraphicFramePr>
          <p:nvPr/>
        </p:nvGraphicFramePr>
        <p:xfrm>
          <a:off x="6572264" y="3696658"/>
          <a:ext cx="2047868" cy="260377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921551"/>
                <a:gridCol w="1126317"/>
              </a:tblGrid>
              <a:tr h="504251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dirty="0" smtClean="0"/>
                        <a:t>품목</a:t>
                      </a:r>
                      <a:endParaRPr lang="ko-KR" altLang="en-US" sz="1400" dirty="0"/>
                    </a:p>
                  </a:txBody>
                  <a:tcPr>
                    <a:solidFill>
                      <a:srgbClr val="0D8FFB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dirty="0" smtClean="0"/>
                        <a:t>면적대비</a:t>
                      </a:r>
                      <a:endParaRPr lang="en-US" altLang="ko-KR" sz="1400" dirty="0" smtClean="0"/>
                    </a:p>
                    <a:p>
                      <a:pPr algn="ctr" latinLnBrk="1"/>
                      <a:r>
                        <a:rPr lang="en-US" altLang="ko-KR" sz="1400" dirty="0" smtClean="0"/>
                        <a:t>(%)</a:t>
                      </a:r>
                      <a:endParaRPr lang="ko-KR" altLang="en-US" sz="1400" dirty="0"/>
                    </a:p>
                  </a:txBody>
                  <a:tcPr>
                    <a:solidFill>
                      <a:srgbClr val="0D8FFB"/>
                    </a:solidFill>
                  </a:tcPr>
                </a:tc>
              </a:tr>
              <a:tr h="417122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dirty="0" smtClean="0"/>
                        <a:t>쌀</a:t>
                      </a:r>
                      <a:endParaRPr lang="ko-KR" altLang="en-US" sz="1400" dirty="0"/>
                    </a:p>
                  </a:txBody>
                  <a:tcPr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dirty="0" smtClean="0"/>
                        <a:t>5.7</a:t>
                      </a:r>
                      <a:endParaRPr lang="ko-KR" altLang="en-US" sz="1400" dirty="0"/>
                    </a:p>
                  </a:txBody>
                  <a:tcPr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</a:tr>
              <a:tr h="417122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dirty="0" smtClean="0"/>
                        <a:t>사과</a:t>
                      </a:r>
                      <a:endParaRPr lang="ko-KR" altLang="en-US" sz="1400" dirty="0"/>
                    </a:p>
                  </a:txBody>
                  <a:tcPr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dirty="0" smtClean="0"/>
                        <a:t>32.0</a:t>
                      </a:r>
                      <a:endParaRPr lang="ko-KR" altLang="en-US" sz="1400" dirty="0"/>
                    </a:p>
                  </a:txBody>
                  <a:tcPr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</a:tr>
              <a:tr h="417122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dirty="0" smtClean="0"/>
                        <a:t>배</a:t>
                      </a:r>
                      <a:endParaRPr lang="ko-KR" altLang="en-US" sz="1400" dirty="0"/>
                    </a:p>
                  </a:txBody>
                  <a:tcPr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dirty="0" smtClean="0"/>
                        <a:t>34.1</a:t>
                      </a:r>
                      <a:endParaRPr lang="ko-KR" altLang="en-US" sz="1400" dirty="0"/>
                    </a:p>
                  </a:txBody>
                  <a:tcPr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</a:tr>
              <a:tr h="417122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dirty="0" smtClean="0"/>
                        <a:t>포도</a:t>
                      </a:r>
                      <a:endParaRPr lang="ko-KR" altLang="en-US" sz="1400" dirty="0"/>
                    </a:p>
                  </a:txBody>
                  <a:tcPr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dirty="0" smtClean="0"/>
                        <a:t>23.6</a:t>
                      </a:r>
                      <a:endParaRPr lang="ko-KR" altLang="en-US" sz="1400" dirty="0"/>
                    </a:p>
                  </a:txBody>
                  <a:tcPr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</a:tr>
              <a:tr h="417122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dirty="0" smtClean="0"/>
                        <a:t>딸기</a:t>
                      </a:r>
                      <a:endParaRPr lang="ko-KR" altLang="en-US" sz="1400" dirty="0"/>
                    </a:p>
                  </a:txBody>
                  <a:tcPr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dirty="0" smtClean="0"/>
                        <a:t>27.4</a:t>
                      </a:r>
                      <a:endParaRPr lang="ko-KR" altLang="en-US" sz="1400" dirty="0"/>
                    </a:p>
                  </a:txBody>
                  <a:tcPr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번호 개체 틀 1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6708EB69-7ECB-4617-9BB3-EDF887826463}" type="slidenum">
              <a:rPr lang="ko-KR" altLang="en-US"/>
              <a:pPr>
                <a:defRPr/>
              </a:pPr>
              <a:t>14</a:t>
            </a:fld>
            <a:endParaRPr lang="ko-KR" altLang="en-US" dirty="0"/>
          </a:p>
        </p:txBody>
      </p:sp>
      <p:sp>
        <p:nvSpPr>
          <p:cNvPr id="3" name="TextBox 1"/>
          <p:cNvSpPr txBox="1"/>
          <p:nvPr/>
        </p:nvSpPr>
        <p:spPr>
          <a:xfrm rot="20717908">
            <a:off x="1260201" y="2342070"/>
            <a:ext cx="2047687" cy="1001657"/>
          </a:xfrm>
          <a:prstGeom prst="rect">
            <a:avLst/>
          </a:prstGeom>
          <a:noFill/>
        </p:spPr>
        <p:txBody>
          <a:bodyPr lIns="86714" tIns="43357" rIns="86714" bIns="43357">
            <a:spAutoFit/>
            <a:scene3d>
              <a:camera prst="orthographicFront">
                <a:rot lat="0" lon="0" rev="0"/>
              </a:camera>
              <a:lightRig rig="glow" dir="t">
                <a:rot lat="0" lon="0" rev="3600000"/>
              </a:lightRig>
            </a:scene3d>
            <a:sp3d prstMaterial="softEdge">
              <a:bevelT w="12700" h="0"/>
              <a:bevelB w="0" h="0"/>
              <a:contourClr>
                <a:schemeClr val="accent4">
                  <a:alpha val="95000"/>
                </a:schemeClr>
              </a:contourClr>
            </a:sp3d>
          </a:bodyPr>
          <a:lstStyle>
            <a:defPPr>
              <a:defRPr lang="ko-KR"/>
            </a:defPPr>
            <a:lvl1pPr marL="0" algn="l" defTabSz="1030529" rtl="0" eaLnBrk="1" latinLnBrk="1" hangingPunct="1"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15264" algn="l" defTabSz="1030529" rtl="0" eaLnBrk="1" latinLnBrk="1" hangingPunct="1"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030529" algn="l" defTabSz="1030529" rtl="0" eaLnBrk="1" latinLnBrk="1" hangingPunct="1"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545793" algn="l" defTabSz="1030529" rtl="0" eaLnBrk="1" latinLnBrk="1" hangingPunct="1"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61058" algn="l" defTabSz="1030529" rtl="0" eaLnBrk="1" latinLnBrk="1" hangingPunct="1"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76322" algn="l" defTabSz="1030529" rtl="0" eaLnBrk="1" latinLnBrk="1" hangingPunct="1"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091586" algn="l" defTabSz="1030529" rtl="0" eaLnBrk="1" latinLnBrk="1" hangingPunct="1"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606851" algn="l" defTabSz="1030529" rtl="0" eaLnBrk="1" latinLnBrk="1" hangingPunct="1"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122115" algn="l" defTabSz="1030529" rtl="0" eaLnBrk="1" latinLnBrk="1" hangingPunct="1"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10000"/>
              </a:lnSpc>
              <a:defRPr/>
            </a:pPr>
            <a:r>
              <a:rPr lang="en-US" altLang="ko-KR" sz="2700" b="1" spc="-126" dirty="0">
                <a:ln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innerShdw blurRad="63500" dist="63500" dir="16200000">
                    <a:prstClr val="black">
                      <a:alpha val="50000"/>
                    </a:prstClr>
                  </a:innerShdw>
                </a:effectLst>
                <a:latin typeface="HY견고딕" panose="02030600000101010101" pitchFamily="18" charset="-127"/>
                <a:cs typeface="Arial" pitchFamily="34" charset="0"/>
              </a:rPr>
              <a:t>CONTENTS</a:t>
            </a:r>
          </a:p>
        </p:txBody>
      </p:sp>
      <p:pic>
        <p:nvPicPr>
          <p:cNvPr id="9" name="그림 8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5">
                <a:tint val="45000"/>
                <a:satMod val="400000"/>
              </a:schemeClr>
            </a:duotone>
            <a:extLst/>
          </a:blip>
          <a:stretch>
            <a:fillRect/>
          </a:stretch>
        </p:blipFill>
        <p:spPr bwMode="auto">
          <a:xfrm>
            <a:off x="4167525" y="2812400"/>
            <a:ext cx="3744956" cy="712539"/>
          </a:xfrm>
          <a:prstGeom prst="rect">
            <a:avLst/>
          </a:prstGeom>
        </p:spPr>
      </p:pic>
      <p:sp>
        <p:nvSpPr>
          <p:cNvPr id="10" name="TextBox 9"/>
          <p:cNvSpPr txBox="1"/>
          <p:nvPr/>
        </p:nvSpPr>
        <p:spPr bwMode="auto">
          <a:xfrm>
            <a:off x="5145743" y="2970108"/>
            <a:ext cx="1974900" cy="307777"/>
          </a:xfrm>
          <a:prstGeom prst="rect">
            <a:avLst/>
          </a:prstGeom>
          <a:noFill/>
        </p:spPr>
        <p:txBody>
          <a:bodyPr wrap="none" lIns="0" tIns="0" rIns="0" bIns="0">
            <a:spAutoFit/>
          </a:bodyPr>
          <a:lstStyle/>
          <a:p>
            <a:pPr defTabSz="1172843">
              <a:spcBef>
                <a:spcPct val="50000"/>
              </a:spcBef>
              <a:defRPr/>
            </a:pPr>
            <a:r>
              <a:rPr lang="ko-KR" altLang="en-US" sz="2000" kern="0" dirty="0" smtClean="0">
                <a:gradFill>
                  <a:gsLst>
                    <a:gs pos="0">
                      <a:schemeClr val="bg1"/>
                    </a:gs>
                    <a:gs pos="100000">
                      <a:schemeClr val="bg1"/>
                    </a:gs>
                  </a:gsLst>
                  <a:lin ang="5400000" scaled="0"/>
                </a:gradFill>
                <a:latin typeface="+mj-ea"/>
                <a:ea typeface="+mj-ea"/>
                <a:cs typeface="Arial" pitchFamily="34" charset="0"/>
              </a:rPr>
              <a:t>인증신청 및 심사</a:t>
            </a:r>
            <a:endParaRPr lang="ko-KR" altLang="en-US" sz="2000" kern="0" dirty="0">
              <a:gradFill>
                <a:gsLst>
                  <a:gs pos="0">
                    <a:schemeClr val="bg1"/>
                  </a:gs>
                  <a:gs pos="100000">
                    <a:schemeClr val="bg1"/>
                  </a:gs>
                </a:gsLst>
                <a:lin ang="5400000" scaled="0"/>
              </a:gradFill>
              <a:latin typeface="+mj-ea"/>
              <a:ea typeface="+mj-ea"/>
              <a:cs typeface="Arial" pitchFamily="34" charset="0"/>
            </a:endParaRPr>
          </a:p>
        </p:txBody>
      </p:sp>
      <p:sp>
        <p:nvSpPr>
          <p:cNvPr id="24" name="직사각형 23"/>
          <p:cNvSpPr/>
          <p:nvPr/>
        </p:nvSpPr>
        <p:spPr>
          <a:xfrm>
            <a:off x="4466900" y="2878516"/>
            <a:ext cx="428628" cy="571503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TextBox 7"/>
          <p:cNvSpPr txBox="1"/>
          <p:nvPr/>
        </p:nvSpPr>
        <p:spPr bwMode="auto">
          <a:xfrm>
            <a:off x="4443011" y="2807078"/>
            <a:ext cx="503343" cy="615553"/>
          </a:xfrm>
          <a:prstGeom prst="rect">
            <a:avLst/>
          </a:prstGeom>
          <a:solidFill>
            <a:schemeClr val="bg1"/>
          </a:solidFill>
        </p:spPr>
        <p:txBody>
          <a:bodyPr wrap="none" lIns="0" tIns="0" rIns="0" bIns="0" anchor="ctr">
            <a:spAutoFit/>
          </a:bodyPr>
          <a:lstStyle>
            <a:defPPr>
              <a:defRPr lang="ko-KR"/>
            </a:defPPr>
            <a:lvl1pPr defTabSz="1393422">
              <a:spcBef>
                <a:spcPct val="50000"/>
              </a:spcBef>
              <a:defRPr sz="4000" b="1" kern="0">
                <a:ln w="1270">
                  <a:solidFill>
                    <a:schemeClr val="bg1">
                      <a:alpha val="50000"/>
                    </a:schemeClr>
                  </a:solidFill>
                </a:ln>
                <a:solidFill>
                  <a:schemeClr val="accent5">
                    <a:lumMod val="50000"/>
                  </a:schemeClr>
                </a:solidFill>
                <a:latin typeface="Elephant" panose="02020904090505020303" pitchFamily="18" charset="0"/>
                <a:ea typeface="HY동녘B" panose="02030600000101010101" pitchFamily="18" charset="-127"/>
                <a:cs typeface="Arial" pitchFamily="34" charset="0"/>
              </a:defRPr>
            </a:lvl1pPr>
          </a:lstStyle>
          <a:p>
            <a:pPr>
              <a:defRPr/>
            </a:pPr>
            <a:r>
              <a:rPr kumimoji="0" lang="en-US" altLang="ko-KR" dirty="0"/>
              <a:t>Ⅲ</a:t>
            </a:r>
            <a:endParaRPr kumimoji="0" lang="ko-KR" altLang="en-US" dirty="0"/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TextBox 1"/>
          <p:cNvSpPr txBox="1">
            <a:spLocks noChangeArrowheads="1"/>
          </p:cNvSpPr>
          <p:nvPr/>
        </p:nvSpPr>
        <p:spPr bwMode="auto">
          <a:xfrm>
            <a:off x="409646" y="445161"/>
            <a:ext cx="2618800" cy="35471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76965" tIns="38483" rIns="76965" bIns="38483">
            <a:spAutoFit/>
          </a:bodyPr>
          <a:lstStyle/>
          <a:p>
            <a:r>
              <a:rPr kumimoji="0" lang="en-US" altLang="ko-KR" dirty="0" smtClean="0">
                <a:solidFill>
                  <a:schemeClr val="bg1"/>
                </a:solidFill>
                <a:latin typeface="Franklin Gothic Medium" pitchFamily="34" charset="0"/>
                <a:ea typeface="HY견고딕" pitchFamily="18" charset="-127"/>
              </a:rPr>
              <a:t>3. GAP</a:t>
            </a:r>
            <a:r>
              <a:rPr kumimoji="0" lang="ko-KR" altLang="en-US" dirty="0" smtClean="0">
                <a:solidFill>
                  <a:schemeClr val="bg1"/>
                </a:solidFill>
                <a:latin typeface="Franklin Gothic Medium" pitchFamily="34" charset="0"/>
                <a:ea typeface="HY견고딕" pitchFamily="18" charset="-127"/>
              </a:rPr>
              <a:t>인증 신청 및 심사</a:t>
            </a:r>
            <a:endParaRPr kumimoji="0" lang="ko-KR" altLang="en-US" dirty="0">
              <a:solidFill>
                <a:schemeClr val="bg1"/>
              </a:solidFill>
              <a:latin typeface="Franklin Gothic Medium" pitchFamily="34" charset="0"/>
              <a:ea typeface="HY견고딕" pitchFamily="18" charset="-127"/>
            </a:endParaRPr>
          </a:p>
        </p:txBody>
      </p:sp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pic>
        <p:nvPicPr>
          <p:cNvPr id="102" name="그림 124" descr="영농일지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500826" y="5143512"/>
            <a:ext cx="20955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" name="그림 120" descr="냉장수송차량.jpg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858016" y="3571876"/>
            <a:ext cx="2128837" cy="1593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3" name="슬라이드 번호 개체 틀 18"/>
          <p:cNvSpPr>
            <a:spLocks noGrp="1"/>
          </p:cNvSpPr>
          <p:nvPr>
            <p:ph type="sldNum" sz="quarter" idx="10"/>
          </p:nvPr>
        </p:nvSpPr>
        <p:spPr>
          <a:xfrm>
            <a:off x="9215399" y="6321410"/>
            <a:ext cx="571500" cy="412750"/>
          </a:xfrm>
        </p:spPr>
        <p:txBody>
          <a:bodyPr/>
          <a:lstStyle/>
          <a:p>
            <a:pPr>
              <a:defRPr/>
            </a:pPr>
            <a:fld id="{7935FCAA-BBB0-4DAB-ADC1-FD6FFA529600}" type="slidenum">
              <a:rPr lang="ko-KR" altLang="en-US"/>
              <a:pPr>
                <a:defRPr/>
              </a:pPr>
              <a:t>15</a:t>
            </a:fld>
            <a:endParaRPr lang="ko-KR" altLang="en-US"/>
          </a:p>
        </p:txBody>
      </p:sp>
      <p:pic>
        <p:nvPicPr>
          <p:cNvPr id="114" name="그림 37" descr="토양분석.gif"/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1006463" y="2786058"/>
            <a:ext cx="1779587" cy="1463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115" name="그룹 44"/>
          <p:cNvGrpSpPr>
            <a:grpSpLocks/>
          </p:cNvGrpSpPr>
          <p:nvPr/>
        </p:nvGrpSpPr>
        <p:grpSpPr bwMode="auto">
          <a:xfrm>
            <a:off x="3344824" y="2679685"/>
            <a:ext cx="2643188" cy="2643187"/>
            <a:chOff x="4461504" y="3567204"/>
            <a:chExt cx="2643206" cy="2643206"/>
          </a:xfrm>
        </p:grpSpPr>
        <p:sp>
          <p:nvSpPr>
            <p:cNvPr id="116" name="타원 115"/>
            <p:cNvSpPr/>
            <p:nvPr/>
          </p:nvSpPr>
          <p:spPr>
            <a:xfrm>
              <a:off x="4461504" y="3567204"/>
              <a:ext cx="2643206" cy="2643206"/>
            </a:xfrm>
            <a:prstGeom prst="ellipse">
              <a:avLst/>
            </a:prstGeom>
            <a:solidFill>
              <a:srgbClr val="0070C0"/>
            </a:solidFill>
            <a:scene3d>
              <a:camera prst="orthographicFront"/>
              <a:lightRig rig="threePt" dir="t"/>
            </a:scene3d>
            <a:sp3d prstMaterial="dkEdge">
              <a:bevelT w="152400" h="50800" prst="softRound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/>
            </a:p>
          </p:txBody>
        </p:sp>
        <p:sp>
          <p:nvSpPr>
            <p:cNvPr id="117" name="타원 116"/>
            <p:cNvSpPr/>
            <p:nvPr/>
          </p:nvSpPr>
          <p:spPr>
            <a:xfrm>
              <a:off x="4973633" y="4102895"/>
              <a:ext cx="1643074" cy="1571636"/>
            </a:xfrm>
            <a:prstGeom prst="ellipse">
              <a:avLst/>
            </a:prstGeom>
            <a:scene3d>
              <a:camera prst="orthographicFront"/>
              <a:lightRig rig="threePt" dir="t"/>
            </a:scene3d>
            <a:sp3d extrusionH="76200">
              <a:bevelT/>
              <a:extrusionClr>
                <a:schemeClr val="bg2"/>
              </a:extrusionClr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/>
            </a:p>
          </p:txBody>
        </p:sp>
      </p:grpSp>
      <p:sp>
        <p:nvSpPr>
          <p:cNvPr id="118" name="TextBox 117"/>
          <p:cNvSpPr txBox="1"/>
          <p:nvPr/>
        </p:nvSpPr>
        <p:spPr>
          <a:xfrm>
            <a:off x="4143380" y="3811572"/>
            <a:ext cx="1214438" cy="36830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n-US" altLang="ko-KR" sz="1800" b="1" dirty="0">
                <a:solidFill>
                  <a:schemeClr val="bg1"/>
                </a:solidFill>
                <a:latin typeface="+mj-ea"/>
                <a:ea typeface="+mj-ea"/>
              </a:rPr>
              <a:t>GAP</a:t>
            </a:r>
            <a:r>
              <a:rPr lang="ko-KR" altLang="en-US" sz="1800" b="1" dirty="0">
                <a:solidFill>
                  <a:schemeClr val="bg1"/>
                </a:solidFill>
                <a:latin typeface="+mj-ea"/>
                <a:ea typeface="+mj-ea"/>
              </a:rPr>
              <a:t>인증</a:t>
            </a:r>
          </a:p>
        </p:txBody>
      </p:sp>
      <p:grpSp>
        <p:nvGrpSpPr>
          <p:cNvPr id="119" name="그룹 50"/>
          <p:cNvGrpSpPr>
            <a:grpSpLocks/>
          </p:cNvGrpSpPr>
          <p:nvPr/>
        </p:nvGrpSpPr>
        <p:grpSpPr bwMode="auto">
          <a:xfrm>
            <a:off x="5357774" y="2786047"/>
            <a:ext cx="285750" cy="287338"/>
            <a:chOff x="8283531" y="3138576"/>
            <a:chExt cx="714380" cy="714380"/>
          </a:xfrm>
        </p:grpSpPr>
        <p:sp>
          <p:nvSpPr>
            <p:cNvPr id="120" name="타원 119"/>
            <p:cNvSpPr/>
            <p:nvPr/>
          </p:nvSpPr>
          <p:spPr>
            <a:xfrm>
              <a:off x="8283531" y="3138576"/>
              <a:ext cx="714380" cy="714380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/>
            </a:p>
          </p:txBody>
        </p:sp>
        <p:sp>
          <p:nvSpPr>
            <p:cNvPr id="121" name="타원 120"/>
            <p:cNvSpPr/>
            <p:nvPr/>
          </p:nvSpPr>
          <p:spPr>
            <a:xfrm>
              <a:off x="8402657" y="3245639"/>
              <a:ext cx="500066" cy="500066"/>
            </a:xfrm>
            <a:prstGeom prst="ellipse">
              <a:avLst/>
            </a:prstGeom>
            <a:solidFill>
              <a:srgbClr val="000099"/>
            </a:solidFill>
            <a:ln>
              <a:noFill/>
            </a:ln>
            <a:scene3d>
              <a:camera prst="orthographicFront"/>
              <a:lightRig rig="threePt" dir="t"/>
            </a:scene3d>
            <a:sp3d>
              <a:bevelT w="165100" prst="coolSlant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/>
            </a:p>
          </p:txBody>
        </p:sp>
      </p:grpSp>
      <p:grpSp>
        <p:nvGrpSpPr>
          <p:cNvPr id="122" name="그룹 51"/>
          <p:cNvGrpSpPr>
            <a:grpSpLocks/>
          </p:cNvGrpSpPr>
          <p:nvPr/>
        </p:nvGrpSpPr>
        <p:grpSpPr bwMode="auto">
          <a:xfrm>
            <a:off x="5572087" y="4716447"/>
            <a:ext cx="285750" cy="285750"/>
            <a:chOff x="8283531" y="3138576"/>
            <a:chExt cx="714380" cy="714380"/>
          </a:xfrm>
        </p:grpSpPr>
        <p:sp>
          <p:nvSpPr>
            <p:cNvPr id="123" name="타원 122"/>
            <p:cNvSpPr/>
            <p:nvPr/>
          </p:nvSpPr>
          <p:spPr>
            <a:xfrm>
              <a:off x="8283531" y="3138576"/>
              <a:ext cx="714380" cy="714380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/>
            </a:p>
          </p:txBody>
        </p:sp>
        <p:sp>
          <p:nvSpPr>
            <p:cNvPr id="128" name="타원 127"/>
            <p:cNvSpPr/>
            <p:nvPr/>
          </p:nvSpPr>
          <p:spPr>
            <a:xfrm>
              <a:off x="8402657" y="3245639"/>
              <a:ext cx="500066" cy="500066"/>
            </a:xfrm>
            <a:prstGeom prst="ellipse">
              <a:avLst/>
            </a:prstGeom>
            <a:solidFill>
              <a:srgbClr val="000099"/>
            </a:solidFill>
            <a:ln>
              <a:noFill/>
            </a:ln>
            <a:scene3d>
              <a:camera prst="orthographicFront"/>
              <a:lightRig rig="threePt" dir="t"/>
            </a:scene3d>
            <a:sp3d>
              <a:bevelT w="165100" prst="coolSlant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/>
            </a:p>
          </p:txBody>
        </p:sp>
      </p:grpSp>
      <p:grpSp>
        <p:nvGrpSpPr>
          <p:cNvPr id="129" name="그룹 54"/>
          <p:cNvGrpSpPr>
            <a:grpSpLocks/>
          </p:cNvGrpSpPr>
          <p:nvPr/>
        </p:nvGrpSpPr>
        <p:grpSpPr bwMode="auto">
          <a:xfrm>
            <a:off x="3571837" y="4787885"/>
            <a:ext cx="285750" cy="285750"/>
            <a:chOff x="8283531" y="3138576"/>
            <a:chExt cx="714380" cy="714380"/>
          </a:xfrm>
        </p:grpSpPr>
        <p:sp>
          <p:nvSpPr>
            <p:cNvPr id="130" name="타원 129"/>
            <p:cNvSpPr/>
            <p:nvPr/>
          </p:nvSpPr>
          <p:spPr>
            <a:xfrm>
              <a:off x="8283531" y="3138576"/>
              <a:ext cx="714380" cy="714380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/>
            </a:p>
          </p:txBody>
        </p:sp>
        <p:sp>
          <p:nvSpPr>
            <p:cNvPr id="131" name="타원 130"/>
            <p:cNvSpPr/>
            <p:nvPr/>
          </p:nvSpPr>
          <p:spPr>
            <a:xfrm>
              <a:off x="8402657" y="3245639"/>
              <a:ext cx="500066" cy="500066"/>
            </a:xfrm>
            <a:prstGeom prst="ellipse">
              <a:avLst/>
            </a:prstGeom>
            <a:solidFill>
              <a:srgbClr val="000099"/>
            </a:solidFill>
            <a:ln>
              <a:noFill/>
            </a:ln>
            <a:scene3d>
              <a:camera prst="orthographicFront"/>
              <a:lightRig rig="threePt" dir="t"/>
            </a:scene3d>
            <a:sp3d>
              <a:bevelT w="165100" prst="coolSlant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/>
            </a:p>
          </p:txBody>
        </p:sp>
      </p:grpSp>
      <p:grpSp>
        <p:nvGrpSpPr>
          <p:cNvPr id="160" name="그룹 57"/>
          <p:cNvGrpSpPr>
            <a:grpSpLocks/>
          </p:cNvGrpSpPr>
          <p:nvPr/>
        </p:nvGrpSpPr>
        <p:grpSpPr bwMode="auto">
          <a:xfrm>
            <a:off x="3571837" y="2928922"/>
            <a:ext cx="285750" cy="287338"/>
            <a:chOff x="8283531" y="3138576"/>
            <a:chExt cx="714380" cy="714380"/>
          </a:xfrm>
        </p:grpSpPr>
        <p:sp>
          <p:nvSpPr>
            <p:cNvPr id="161" name="타원 160"/>
            <p:cNvSpPr/>
            <p:nvPr/>
          </p:nvSpPr>
          <p:spPr>
            <a:xfrm>
              <a:off x="8283531" y="3138576"/>
              <a:ext cx="714380" cy="714380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/>
            </a:p>
          </p:txBody>
        </p:sp>
        <p:sp>
          <p:nvSpPr>
            <p:cNvPr id="162" name="타원 161"/>
            <p:cNvSpPr/>
            <p:nvPr/>
          </p:nvSpPr>
          <p:spPr>
            <a:xfrm>
              <a:off x="8402657" y="3245639"/>
              <a:ext cx="500066" cy="500066"/>
            </a:xfrm>
            <a:prstGeom prst="ellipse">
              <a:avLst/>
            </a:prstGeom>
            <a:solidFill>
              <a:srgbClr val="000099"/>
            </a:solidFill>
            <a:ln>
              <a:noFill/>
            </a:ln>
            <a:scene3d>
              <a:camera prst="orthographicFront"/>
              <a:lightRig rig="threePt" dir="t"/>
            </a:scene3d>
            <a:sp3d>
              <a:bevelT w="165100" prst="coolSlant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/>
            </a:p>
          </p:txBody>
        </p:sp>
      </p:grpSp>
      <p:cxnSp>
        <p:nvCxnSpPr>
          <p:cNvPr id="163" name="꺾인 연결선 162"/>
          <p:cNvCxnSpPr/>
          <p:nvPr/>
        </p:nvCxnSpPr>
        <p:spPr>
          <a:xfrm>
            <a:off x="2571736" y="4857760"/>
            <a:ext cx="1000101" cy="73000"/>
          </a:xfrm>
          <a:prstGeom prst="bentConnector3">
            <a:avLst>
              <a:gd name="adj1" fmla="val 50000"/>
            </a:avLst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64" name="꺾인 연결선 92"/>
          <p:cNvCxnSpPr>
            <a:stCxn id="167" idx="3"/>
          </p:cNvCxnSpPr>
          <p:nvPr/>
        </p:nvCxnSpPr>
        <p:spPr>
          <a:xfrm>
            <a:off x="2862233" y="1821640"/>
            <a:ext cx="785804" cy="1180306"/>
          </a:xfrm>
          <a:prstGeom prst="bentConnector2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pic>
        <p:nvPicPr>
          <p:cNvPr id="165" name="그림 98" descr="잔류농약검사.jpg"/>
          <p:cNvPicPr>
            <a:picLocks noChangeAspect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142861" y="3857639"/>
            <a:ext cx="2357437" cy="1571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6" name="그림 38" descr="수질분석.png"/>
          <p:cNvPicPr>
            <a:picLocks noChangeAspect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1142988" y="5162571"/>
            <a:ext cx="1785938" cy="1338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7" name="그림 100" descr="농업인현장교육.jpg"/>
          <p:cNvPicPr>
            <a:picLocks noChangeAspect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357158" y="1142984"/>
            <a:ext cx="2505075" cy="13573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8" name="그림 101" descr="현장심사.jpg"/>
          <p:cNvPicPr>
            <a:picLocks noChangeAspect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6429388" y="1571612"/>
            <a:ext cx="2459038" cy="1381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9" name="그림 40" descr="서류심사.jpg"/>
          <p:cNvPicPr>
            <a:picLocks noChangeAspect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5286380" y="1214422"/>
            <a:ext cx="1703387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170" name="Shape 103"/>
          <p:cNvCxnSpPr/>
          <p:nvPr/>
        </p:nvCxnSpPr>
        <p:spPr>
          <a:xfrm flipV="1">
            <a:off x="5511806" y="2786058"/>
            <a:ext cx="846144" cy="52385"/>
          </a:xfrm>
          <a:prstGeom prst="bentConnector3">
            <a:avLst>
              <a:gd name="adj1" fmla="val 50000"/>
            </a:avLst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pic>
        <p:nvPicPr>
          <p:cNvPr id="171" name="그림 119" descr="딸기선별.jpg"/>
          <p:cNvPicPr>
            <a:picLocks noChangeAspect="1"/>
          </p:cNvPicPr>
          <p:nvPr/>
        </p:nvPicPr>
        <p:blipFill>
          <a:blip r:embed="rId11"/>
          <a:srcRect/>
          <a:stretch>
            <a:fillRect/>
          </a:stretch>
        </p:blipFill>
        <p:spPr bwMode="auto">
          <a:xfrm>
            <a:off x="6000760" y="4214818"/>
            <a:ext cx="1520825" cy="9953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2" name="_x454841688" descr="EMB00001a8c0f86"/>
          <p:cNvPicPr>
            <a:picLocks noChangeAspect="1" noChangeArrowheads="1"/>
          </p:cNvPicPr>
          <p:nvPr/>
        </p:nvPicPr>
        <p:blipFill>
          <a:blip r:embed="rId12"/>
          <a:srcRect l="31184" r="32175"/>
          <a:stretch>
            <a:fillRect/>
          </a:stretch>
        </p:blipFill>
        <p:spPr bwMode="auto">
          <a:xfrm>
            <a:off x="6167399" y="3124185"/>
            <a:ext cx="1119188" cy="877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173" name="꺾인 연결선 126"/>
          <p:cNvCxnSpPr/>
          <p:nvPr/>
        </p:nvCxnSpPr>
        <p:spPr>
          <a:xfrm>
            <a:off x="5714962" y="5002197"/>
            <a:ext cx="642988" cy="355629"/>
          </a:xfrm>
          <a:prstGeom prst="bentConnector3">
            <a:avLst>
              <a:gd name="adj1" fmla="val 32019"/>
            </a:avLst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74" name="TextBox 132"/>
          <p:cNvSpPr txBox="1">
            <a:spLocks noChangeArrowheads="1"/>
          </p:cNvSpPr>
          <p:nvPr/>
        </p:nvSpPr>
        <p:spPr bwMode="auto">
          <a:xfrm>
            <a:off x="2928934" y="1357298"/>
            <a:ext cx="1143000" cy="3385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ko-KR" altLang="en-US" sz="1600" b="1" dirty="0"/>
              <a:t>교육</a:t>
            </a:r>
          </a:p>
        </p:txBody>
      </p:sp>
      <p:sp>
        <p:nvSpPr>
          <p:cNvPr id="175" name="TextBox 133"/>
          <p:cNvSpPr txBox="1">
            <a:spLocks noChangeArrowheads="1"/>
          </p:cNvSpPr>
          <p:nvPr/>
        </p:nvSpPr>
        <p:spPr bwMode="auto">
          <a:xfrm>
            <a:off x="2407848" y="4540478"/>
            <a:ext cx="1214438" cy="339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ko-KR" altLang="en-US" sz="1600" b="1" dirty="0"/>
              <a:t>안전성검사</a:t>
            </a:r>
          </a:p>
        </p:txBody>
      </p:sp>
      <p:sp>
        <p:nvSpPr>
          <p:cNvPr id="176" name="TextBox 134"/>
          <p:cNvSpPr txBox="1">
            <a:spLocks noChangeArrowheads="1"/>
          </p:cNvSpPr>
          <p:nvPr/>
        </p:nvSpPr>
        <p:spPr bwMode="auto">
          <a:xfrm>
            <a:off x="5429256" y="2428868"/>
            <a:ext cx="1000132" cy="338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ko-KR" altLang="en-US" sz="1600" b="1" dirty="0"/>
              <a:t>인증심사</a:t>
            </a:r>
          </a:p>
        </p:txBody>
      </p:sp>
      <p:sp>
        <p:nvSpPr>
          <p:cNvPr id="177" name="TextBox 135"/>
          <p:cNvSpPr txBox="1">
            <a:spLocks noChangeArrowheads="1"/>
          </p:cNvSpPr>
          <p:nvPr/>
        </p:nvSpPr>
        <p:spPr bwMode="auto">
          <a:xfrm>
            <a:off x="5143504" y="5286388"/>
            <a:ext cx="1643063" cy="338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ko-KR" altLang="en-US" sz="1600" b="1" dirty="0"/>
              <a:t>수확 후 관리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TextBox 1"/>
          <p:cNvSpPr txBox="1">
            <a:spLocks noChangeArrowheads="1"/>
          </p:cNvSpPr>
          <p:nvPr/>
        </p:nvSpPr>
        <p:spPr bwMode="auto">
          <a:xfrm>
            <a:off x="409646" y="445161"/>
            <a:ext cx="2618800" cy="35471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76965" tIns="38483" rIns="76965" bIns="38483">
            <a:spAutoFit/>
          </a:bodyPr>
          <a:lstStyle/>
          <a:p>
            <a:r>
              <a:rPr kumimoji="0" lang="en-US" altLang="ko-KR" dirty="0" smtClean="0">
                <a:solidFill>
                  <a:schemeClr val="bg1"/>
                </a:solidFill>
                <a:latin typeface="Franklin Gothic Medium" pitchFamily="34" charset="0"/>
                <a:ea typeface="HY견고딕" pitchFamily="18" charset="-127"/>
              </a:rPr>
              <a:t>3. GAP</a:t>
            </a:r>
            <a:r>
              <a:rPr kumimoji="0" lang="ko-KR" altLang="en-US" dirty="0" smtClean="0">
                <a:solidFill>
                  <a:schemeClr val="bg1"/>
                </a:solidFill>
                <a:latin typeface="Franklin Gothic Medium" pitchFamily="34" charset="0"/>
                <a:ea typeface="HY견고딕" pitchFamily="18" charset="-127"/>
              </a:rPr>
              <a:t>인증 신청 및 심사</a:t>
            </a:r>
            <a:endParaRPr kumimoji="0" lang="ko-KR" altLang="en-US" dirty="0">
              <a:solidFill>
                <a:schemeClr val="bg1"/>
              </a:solidFill>
              <a:latin typeface="Franklin Gothic Medium" pitchFamily="34" charset="0"/>
              <a:ea typeface="HY견고딕" pitchFamily="18" charset="-127"/>
            </a:endParaRPr>
          </a:p>
        </p:txBody>
      </p:sp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113" name="슬라이드 번호 개체 틀 18"/>
          <p:cNvSpPr>
            <a:spLocks noGrp="1"/>
          </p:cNvSpPr>
          <p:nvPr>
            <p:ph type="sldNum" sz="quarter" idx="10"/>
          </p:nvPr>
        </p:nvSpPr>
        <p:spPr>
          <a:xfrm>
            <a:off x="9215399" y="6321410"/>
            <a:ext cx="571500" cy="412750"/>
          </a:xfrm>
        </p:spPr>
        <p:txBody>
          <a:bodyPr/>
          <a:lstStyle/>
          <a:p>
            <a:pPr>
              <a:defRPr/>
            </a:pPr>
            <a:fld id="{7935FCAA-BBB0-4DAB-ADC1-FD6FFA529600}" type="slidenum">
              <a:rPr lang="ko-KR" altLang="en-US"/>
              <a:pPr>
                <a:defRPr/>
              </a:pPr>
              <a:t>16</a:t>
            </a:fld>
            <a:endParaRPr lang="ko-KR" altLang="en-US"/>
          </a:p>
        </p:txBody>
      </p:sp>
      <p:sp>
        <p:nvSpPr>
          <p:cNvPr id="39" name="직사각형 38"/>
          <p:cNvSpPr/>
          <p:nvPr/>
        </p:nvSpPr>
        <p:spPr>
          <a:xfrm>
            <a:off x="285720" y="2500306"/>
            <a:ext cx="4071966" cy="1143008"/>
          </a:xfrm>
          <a:prstGeom prst="rect">
            <a:avLst/>
          </a:prstGeom>
          <a:solidFill>
            <a:srgbClr val="DCD25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0" name="모서리가 둥근 직사각형 39"/>
          <p:cNvSpPr/>
          <p:nvPr/>
        </p:nvSpPr>
        <p:spPr>
          <a:xfrm>
            <a:off x="285720" y="1428736"/>
            <a:ext cx="4071966" cy="2000264"/>
          </a:xfrm>
          <a:prstGeom prst="roundRect">
            <a:avLst>
              <a:gd name="adj" fmla="val 5393"/>
            </a:avLst>
          </a:prstGeom>
          <a:solidFill>
            <a:srgbClr val="EBE59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1" name="모서리가 둥근 직사각형 40"/>
          <p:cNvSpPr/>
          <p:nvPr/>
        </p:nvSpPr>
        <p:spPr>
          <a:xfrm>
            <a:off x="500034" y="1214422"/>
            <a:ext cx="1857388" cy="500066"/>
          </a:xfrm>
          <a:prstGeom prst="roundRect">
            <a:avLst>
              <a:gd name="adj" fmla="val 50000"/>
            </a:avLst>
          </a:prstGeom>
          <a:solidFill>
            <a:srgbClr val="0D8FFB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b="1" dirty="0" smtClean="0"/>
              <a:t>신청서류</a:t>
            </a:r>
            <a:r>
              <a:rPr lang="en-US" altLang="ko-KR" b="1" dirty="0" smtClean="0"/>
              <a:t>, </a:t>
            </a:r>
            <a:r>
              <a:rPr lang="ko-KR" altLang="en-US" b="1" dirty="0" smtClean="0"/>
              <a:t>필수</a:t>
            </a:r>
            <a:endParaRPr lang="ko-KR" altLang="en-US" b="1" dirty="0"/>
          </a:p>
        </p:txBody>
      </p:sp>
      <p:sp>
        <p:nvSpPr>
          <p:cNvPr id="42" name="TextBox 41"/>
          <p:cNvSpPr txBox="1"/>
          <p:nvPr/>
        </p:nvSpPr>
        <p:spPr>
          <a:xfrm>
            <a:off x="571472" y="1886762"/>
            <a:ext cx="3357586" cy="12852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  <a:buFont typeface="Wingdings" pitchFamily="2" charset="2"/>
              <a:buChar char="§"/>
            </a:pPr>
            <a:r>
              <a:rPr lang="ko-KR" altLang="en-US" dirty="0" smtClean="0"/>
              <a:t> 농산물우수관리인증신청서</a:t>
            </a:r>
            <a:endParaRPr lang="en-US" altLang="ko-KR" dirty="0" smtClean="0"/>
          </a:p>
          <a:p>
            <a:pPr>
              <a:lnSpc>
                <a:spcPct val="150000"/>
              </a:lnSpc>
              <a:buFont typeface="Wingdings" pitchFamily="2" charset="2"/>
              <a:buChar char="§"/>
            </a:pPr>
            <a:r>
              <a:rPr lang="en-US" altLang="ko-KR" dirty="0"/>
              <a:t> </a:t>
            </a:r>
            <a:r>
              <a:rPr lang="ko-KR" altLang="en-US" dirty="0" err="1" smtClean="0"/>
              <a:t>위해요소관리계획서</a:t>
            </a:r>
            <a:endParaRPr lang="en-US" altLang="ko-KR" dirty="0" smtClean="0"/>
          </a:p>
          <a:p>
            <a:pPr>
              <a:lnSpc>
                <a:spcPct val="150000"/>
              </a:lnSpc>
              <a:buFont typeface="Wingdings" pitchFamily="2" charset="2"/>
              <a:buChar char="§"/>
            </a:pPr>
            <a:r>
              <a:rPr lang="en-US" altLang="ko-KR" dirty="0"/>
              <a:t> </a:t>
            </a:r>
            <a:r>
              <a:rPr lang="ko-KR" altLang="en-US" dirty="0" smtClean="0"/>
              <a:t>사업운영계획서</a:t>
            </a:r>
            <a:r>
              <a:rPr lang="en-US" altLang="ko-KR" dirty="0" smtClean="0"/>
              <a:t>(</a:t>
            </a:r>
            <a:r>
              <a:rPr lang="ko-KR" altLang="en-US" dirty="0" smtClean="0"/>
              <a:t>단체인 경우</a:t>
            </a:r>
            <a:r>
              <a:rPr lang="en-US" altLang="ko-KR" dirty="0" smtClean="0"/>
              <a:t>)</a:t>
            </a:r>
            <a:endParaRPr lang="ko-KR" altLang="en-US" dirty="0"/>
          </a:p>
        </p:txBody>
      </p:sp>
      <p:sp>
        <p:nvSpPr>
          <p:cNvPr id="43" name="직사각형 42"/>
          <p:cNvSpPr/>
          <p:nvPr/>
        </p:nvSpPr>
        <p:spPr>
          <a:xfrm>
            <a:off x="4572000" y="2521326"/>
            <a:ext cx="4071966" cy="1121988"/>
          </a:xfrm>
          <a:prstGeom prst="rect">
            <a:avLst/>
          </a:prstGeom>
          <a:solidFill>
            <a:srgbClr val="DCD25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4" name="모서리가 둥근 직사각형 43"/>
          <p:cNvSpPr/>
          <p:nvPr/>
        </p:nvSpPr>
        <p:spPr>
          <a:xfrm>
            <a:off x="4572000" y="1449756"/>
            <a:ext cx="4071966" cy="1979244"/>
          </a:xfrm>
          <a:prstGeom prst="roundRect">
            <a:avLst>
              <a:gd name="adj" fmla="val 5393"/>
            </a:avLst>
          </a:prstGeom>
          <a:solidFill>
            <a:srgbClr val="EBE59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5" name="모서리가 둥근 직사각형 44"/>
          <p:cNvSpPr/>
          <p:nvPr/>
        </p:nvSpPr>
        <p:spPr>
          <a:xfrm>
            <a:off x="6500826" y="1214422"/>
            <a:ext cx="1857388" cy="500066"/>
          </a:xfrm>
          <a:prstGeom prst="roundRect">
            <a:avLst>
              <a:gd name="adj" fmla="val 50000"/>
            </a:avLst>
          </a:prstGeom>
          <a:solidFill>
            <a:srgbClr val="0D8FFB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b="1" dirty="0" smtClean="0"/>
              <a:t>신청서류</a:t>
            </a:r>
            <a:r>
              <a:rPr lang="en-US" altLang="ko-KR" b="1" dirty="0" smtClean="0"/>
              <a:t>, </a:t>
            </a:r>
            <a:r>
              <a:rPr lang="ko-KR" altLang="en-US" b="1" dirty="0" smtClean="0"/>
              <a:t>임의</a:t>
            </a:r>
            <a:endParaRPr lang="ko-KR" altLang="en-US" b="1" dirty="0"/>
          </a:p>
        </p:txBody>
      </p:sp>
      <p:sp>
        <p:nvSpPr>
          <p:cNvPr id="46" name="TextBox 45"/>
          <p:cNvSpPr txBox="1"/>
          <p:nvPr/>
        </p:nvSpPr>
        <p:spPr>
          <a:xfrm>
            <a:off x="4794692" y="1857364"/>
            <a:ext cx="3643338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Wingdings" pitchFamily="2" charset="2"/>
              <a:buChar char="§"/>
            </a:pPr>
            <a:r>
              <a:rPr lang="ko-KR" altLang="en-US" dirty="0" smtClean="0"/>
              <a:t> 영농관련자료</a:t>
            </a:r>
            <a:endParaRPr lang="en-US" altLang="ko-KR" dirty="0" smtClean="0"/>
          </a:p>
          <a:p>
            <a:pPr>
              <a:buFont typeface="Wingdings" pitchFamily="2" charset="2"/>
              <a:buChar char="§"/>
            </a:pPr>
            <a:r>
              <a:rPr lang="en-US" altLang="ko-KR" dirty="0"/>
              <a:t> </a:t>
            </a:r>
            <a:r>
              <a:rPr lang="ko-KR" altLang="en-US" dirty="0" smtClean="0"/>
              <a:t>토양</a:t>
            </a:r>
            <a:r>
              <a:rPr lang="en-US" altLang="ko-KR" dirty="0" smtClean="0"/>
              <a:t>·</a:t>
            </a:r>
            <a:r>
              <a:rPr lang="ko-KR" altLang="en-US" dirty="0" smtClean="0"/>
              <a:t>용수 분석성적서</a:t>
            </a:r>
            <a:r>
              <a:rPr lang="en-US" altLang="ko-KR" dirty="0" smtClean="0"/>
              <a:t>(5</a:t>
            </a:r>
            <a:r>
              <a:rPr lang="ko-KR" altLang="en-US" dirty="0" smtClean="0"/>
              <a:t>년</a:t>
            </a:r>
            <a:r>
              <a:rPr lang="en-US" altLang="ko-KR" dirty="0" smtClean="0"/>
              <a:t>)</a:t>
            </a:r>
          </a:p>
          <a:p>
            <a:pPr>
              <a:buFont typeface="Wingdings" pitchFamily="2" charset="2"/>
              <a:buChar char="§"/>
            </a:pPr>
            <a:r>
              <a:rPr lang="en-US" altLang="ko-KR" dirty="0"/>
              <a:t> </a:t>
            </a:r>
            <a:r>
              <a:rPr lang="ko-KR" altLang="en-US" dirty="0" smtClean="0"/>
              <a:t>토양관리시비처방서</a:t>
            </a:r>
            <a:endParaRPr lang="en-US" altLang="ko-KR" dirty="0" smtClean="0"/>
          </a:p>
          <a:p>
            <a:pPr>
              <a:buFont typeface="Wingdings" pitchFamily="2" charset="2"/>
              <a:buChar char="§"/>
            </a:pPr>
            <a:r>
              <a:rPr lang="en-US" altLang="ko-KR" dirty="0" smtClean="0"/>
              <a:t> GAP </a:t>
            </a:r>
            <a:r>
              <a:rPr lang="ko-KR" altLang="en-US" dirty="0" smtClean="0"/>
              <a:t>교육이수 확인서</a:t>
            </a:r>
            <a:endParaRPr lang="en-US" altLang="ko-KR" dirty="0" smtClean="0"/>
          </a:p>
          <a:p>
            <a:pPr>
              <a:buFont typeface="Wingdings" pitchFamily="2" charset="2"/>
              <a:buChar char="§"/>
            </a:pPr>
            <a:r>
              <a:rPr lang="en-US" altLang="ko-KR" dirty="0"/>
              <a:t> </a:t>
            </a:r>
            <a:r>
              <a:rPr lang="ko-KR" altLang="en-US" dirty="0" smtClean="0"/>
              <a:t>기타 인증기관이 요구하는 자료</a:t>
            </a:r>
            <a:endParaRPr lang="ko-KR" altLang="en-US" dirty="0"/>
          </a:p>
        </p:txBody>
      </p:sp>
      <p:sp>
        <p:nvSpPr>
          <p:cNvPr id="19" name="모서리가 둥근 직사각형 18"/>
          <p:cNvSpPr/>
          <p:nvPr/>
        </p:nvSpPr>
        <p:spPr>
          <a:xfrm>
            <a:off x="500034" y="3857628"/>
            <a:ext cx="1857388" cy="500066"/>
          </a:xfrm>
          <a:prstGeom prst="roundRect">
            <a:avLst>
              <a:gd name="adj" fmla="val 50000"/>
            </a:avLst>
          </a:prstGeom>
          <a:solidFill>
            <a:srgbClr val="0D8FFB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b="1" dirty="0" smtClean="0"/>
              <a:t>인증비용</a:t>
            </a:r>
            <a:endParaRPr lang="ko-KR" altLang="en-US" b="1" dirty="0"/>
          </a:p>
        </p:txBody>
      </p:sp>
      <p:sp>
        <p:nvSpPr>
          <p:cNvPr id="21" name="다이아몬드 20"/>
          <p:cNvSpPr/>
          <p:nvPr/>
        </p:nvSpPr>
        <p:spPr>
          <a:xfrm>
            <a:off x="4714876" y="5572140"/>
            <a:ext cx="553068" cy="285752"/>
          </a:xfrm>
          <a:prstGeom prst="diamond">
            <a:avLst/>
          </a:prstGeom>
          <a:solidFill>
            <a:schemeClr val="accent3">
              <a:lumMod val="40000"/>
              <a:lumOff val="60000"/>
              <a:alpha val="80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2" name="직사각형 21"/>
          <p:cNvSpPr/>
          <p:nvPr/>
        </p:nvSpPr>
        <p:spPr>
          <a:xfrm>
            <a:off x="357158" y="4429132"/>
            <a:ext cx="8503426" cy="714380"/>
          </a:xfrm>
          <a:prstGeom prst="rect">
            <a:avLst/>
          </a:prstGeom>
          <a:solidFill>
            <a:schemeClr val="accent3">
              <a:lumMod val="40000"/>
              <a:lumOff val="60000"/>
              <a:alpha val="80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3" name="TextBox 22"/>
          <p:cNvSpPr txBox="1"/>
          <p:nvPr/>
        </p:nvSpPr>
        <p:spPr>
          <a:xfrm>
            <a:off x="558830" y="4315654"/>
            <a:ext cx="7950358" cy="8295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ko-KR" altLang="en-US" b="1" dirty="0" smtClean="0"/>
              <a:t>신청 수수료</a:t>
            </a:r>
            <a:endParaRPr lang="en-US" altLang="ko-KR" b="1" dirty="0" smtClean="0"/>
          </a:p>
          <a:p>
            <a:pPr>
              <a:lnSpc>
                <a:spcPct val="150000"/>
              </a:lnSpc>
              <a:buFont typeface="Wingdings" pitchFamily="2" charset="2"/>
              <a:buChar char="u"/>
            </a:pPr>
            <a:r>
              <a:rPr lang="ko-KR" altLang="en-US" sz="1400" dirty="0" smtClean="0"/>
              <a:t> </a:t>
            </a:r>
            <a:r>
              <a:rPr lang="ko-KR" altLang="en-US" sz="1600" dirty="0" smtClean="0"/>
              <a:t>인증 </a:t>
            </a:r>
            <a:r>
              <a:rPr lang="en-US" altLang="ko-KR" sz="1600" dirty="0" smtClean="0"/>
              <a:t>1</a:t>
            </a:r>
            <a:r>
              <a:rPr lang="ko-KR" altLang="en-US" sz="1600" dirty="0" smtClean="0"/>
              <a:t>건당 </a:t>
            </a:r>
            <a:r>
              <a:rPr lang="en-US" altLang="ko-KR" sz="1600" dirty="0" smtClean="0"/>
              <a:t>50,000</a:t>
            </a:r>
            <a:r>
              <a:rPr lang="ko-KR" altLang="en-US" sz="1600" dirty="0" smtClean="0"/>
              <a:t>원</a:t>
            </a:r>
            <a:r>
              <a:rPr lang="en-US" altLang="ko-KR" sz="1600" dirty="0" smtClean="0"/>
              <a:t>(</a:t>
            </a:r>
            <a:r>
              <a:rPr lang="ko-KR" altLang="en-US" sz="1600" dirty="0" smtClean="0"/>
              <a:t>단체의 경우 </a:t>
            </a:r>
            <a:r>
              <a:rPr lang="en-US" altLang="ko-KR" sz="1600" dirty="0" smtClean="0"/>
              <a:t>6</a:t>
            </a:r>
            <a:r>
              <a:rPr lang="ko-KR" altLang="en-US" sz="1600" dirty="0" smtClean="0"/>
              <a:t>농가부터 농가당 </a:t>
            </a:r>
            <a:r>
              <a:rPr lang="en-US" altLang="ko-KR" sz="1600" dirty="0" smtClean="0"/>
              <a:t>2,000</a:t>
            </a:r>
            <a:r>
              <a:rPr lang="ko-KR" altLang="en-US" sz="1600" dirty="0" smtClean="0"/>
              <a:t>원씩 추가</a:t>
            </a:r>
            <a:r>
              <a:rPr lang="en-US" altLang="ko-KR" sz="1600" dirty="0" smtClean="0"/>
              <a:t>, </a:t>
            </a:r>
            <a:r>
              <a:rPr lang="ko-KR" altLang="en-US" sz="1600" dirty="0" smtClean="0"/>
              <a:t>최고 </a:t>
            </a:r>
            <a:r>
              <a:rPr lang="en-US" altLang="ko-KR" sz="1600" dirty="0" smtClean="0"/>
              <a:t>40</a:t>
            </a:r>
            <a:r>
              <a:rPr lang="ko-KR" altLang="en-US" sz="1600" dirty="0" smtClean="0"/>
              <a:t>만원</a:t>
            </a:r>
            <a:r>
              <a:rPr lang="en-US" altLang="ko-KR" sz="1600" dirty="0" smtClean="0"/>
              <a:t>)</a:t>
            </a:r>
            <a:endParaRPr lang="ko-KR" altLang="en-US" sz="1600" dirty="0"/>
          </a:p>
        </p:txBody>
      </p:sp>
      <p:sp>
        <p:nvSpPr>
          <p:cNvPr id="26" name="직사각형 25"/>
          <p:cNvSpPr/>
          <p:nvPr/>
        </p:nvSpPr>
        <p:spPr>
          <a:xfrm>
            <a:off x="367668" y="5309540"/>
            <a:ext cx="8503426" cy="714380"/>
          </a:xfrm>
          <a:prstGeom prst="rect">
            <a:avLst/>
          </a:prstGeom>
          <a:solidFill>
            <a:schemeClr val="accent3">
              <a:lumMod val="40000"/>
              <a:lumOff val="60000"/>
              <a:alpha val="80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7" name="TextBox 26"/>
          <p:cNvSpPr txBox="1"/>
          <p:nvPr/>
        </p:nvSpPr>
        <p:spPr>
          <a:xfrm>
            <a:off x="518922" y="5193930"/>
            <a:ext cx="7950358" cy="8771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ko-KR" altLang="en-US" b="1" dirty="0" smtClean="0"/>
              <a:t>심사 출장비</a:t>
            </a:r>
            <a:endParaRPr lang="en-US" altLang="ko-KR" b="1" dirty="0" smtClean="0"/>
          </a:p>
          <a:p>
            <a:pPr>
              <a:lnSpc>
                <a:spcPct val="150000"/>
              </a:lnSpc>
              <a:buFont typeface="Wingdings" pitchFamily="2" charset="2"/>
              <a:buChar char="u"/>
            </a:pPr>
            <a:r>
              <a:rPr lang="ko-KR" altLang="en-US" sz="1400" dirty="0" smtClean="0"/>
              <a:t> </a:t>
            </a:r>
            <a:r>
              <a:rPr lang="ko-KR" altLang="en-US" sz="1600" dirty="0" err="1" smtClean="0"/>
              <a:t>일비</a:t>
            </a:r>
            <a:r>
              <a:rPr lang="en-US" altLang="ko-KR" sz="1600" dirty="0" smtClean="0"/>
              <a:t>·</a:t>
            </a:r>
            <a:r>
              <a:rPr lang="ko-KR" altLang="en-US" sz="1600" dirty="0" smtClean="0"/>
              <a:t>식비</a:t>
            </a:r>
            <a:r>
              <a:rPr lang="en-US" altLang="ko-KR" sz="1600" dirty="0" smtClean="0"/>
              <a:t>(40,000</a:t>
            </a:r>
            <a:r>
              <a:rPr lang="ko-KR" altLang="en-US" sz="1600" dirty="0" smtClean="0"/>
              <a:t>원</a:t>
            </a:r>
            <a:r>
              <a:rPr lang="en-US" altLang="ko-KR" sz="1600" dirty="0" smtClean="0"/>
              <a:t>), </a:t>
            </a:r>
            <a:r>
              <a:rPr lang="ko-KR" altLang="en-US" sz="1600" dirty="0" smtClean="0"/>
              <a:t>교통비</a:t>
            </a:r>
            <a:r>
              <a:rPr lang="en-US" altLang="ko-KR" sz="1600" dirty="0" smtClean="0"/>
              <a:t>(</a:t>
            </a:r>
            <a:r>
              <a:rPr lang="ko-KR" altLang="en-US" sz="1600" dirty="0" smtClean="0"/>
              <a:t>인증기관에서 농장까지의 왕복 교통비</a:t>
            </a:r>
            <a:r>
              <a:rPr lang="en-US" altLang="ko-KR" sz="1600" dirty="0" smtClean="0"/>
              <a:t>)</a:t>
            </a:r>
            <a:endParaRPr lang="ko-KR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TextBox 1"/>
          <p:cNvSpPr txBox="1">
            <a:spLocks noChangeArrowheads="1"/>
          </p:cNvSpPr>
          <p:nvPr/>
        </p:nvSpPr>
        <p:spPr bwMode="auto">
          <a:xfrm>
            <a:off x="409646" y="445161"/>
            <a:ext cx="2618800" cy="35471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76965" tIns="38483" rIns="76965" bIns="38483">
            <a:spAutoFit/>
          </a:bodyPr>
          <a:lstStyle/>
          <a:p>
            <a:r>
              <a:rPr kumimoji="0" lang="en-US" altLang="ko-KR" dirty="0" smtClean="0">
                <a:solidFill>
                  <a:schemeClr val="bg1"/>
                </a:solidFill>
                <a:latin typeface="Franklin Gothic Medium" pitchFamily="34" charset="0"/>
                <a:ea typeface="HY견고딕" pitchFamily="18" charset="-127"/>
              </a:rPr>
              <a:t>3. GAP</a:t>
            </a:r>
            <a:r>
              <a:rPr kumimoji="0" lang="ko-KR" altLang="en-US" dirty="0" smtClean="0">
                <a:solidFill>
                  <a:schemeClr val="bg1"/>
                </a:solidFill>
                <a:latin typeface="Franklin Gothic Medium" pitchFamily="34" charset="0"/>
                <a:ea typeface="HY견고딕" pitchFamily="18" charset="-127"/>
              </a:rPr>
              <a:t>인증 신청 및 심사</a:t>
            </a:r>
            <a:endParaRPr kumimoji="0" lang="ko-KR" altLang="en-US" dirty="0">
              <a:solidFill>
                <a:schemeClr val="bg1"/>
              </a:solidFill>
              <a:latin typeface="Franklin Gothic Medium" pitchFamily="34" charset="0"/>
              <a:ea typeface="HY견고딕" pitchFamily="18" charset="-127"/>
            </a:endParaRPr>
          </a:p>
        </p:txBody>
      </p:sp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113" name="슬라이드 번호 개체 틀 18"/>
          <p:cNvSpPr>
            <a:spLocks noGrp="1"/>
          </p:cNvSpPr>
          <p:nvPr>
            <p:ph type="sldNum" sz="quarter" idx="10"/>
          </p:nvPr>
        </p:nvSpPr>
        <p:spPr>
          <a:xfrm>
            <a:off x="9215399" y="6321410"/>
            <a:ext cx="571500" cy="412750"/>
          </a:xfrm>
        </p:spPr>
        <p:txBody>
          <a:bodyPr/>
          <a:lstStyle/>
          <a:p>
            <a:pPr>
              <a:defRPr/>
            </a:pPr>
            <a:fld id="{7935FCAA-BBB0-4DAB-ADC1-FD6FFA529600}" type="slidenum">
              <a:rPr lang="ko-KR" altLang="en-US"/>
              <a:pPr>
                <a:defRPr/>
              </a:pPr>
              <a:t>17</a:t>
            </a:fld>
            <a:endParaRPr lang="ko-KR" altLang="en-US"/>
          </a:p>
        </p:txBody>
      </p:sp>
      <p:grpSp>
        <p:nvGrpSpPr>
          <p:cNvPr id="47" name="그룹 13"/>
          <p:cNvGrpSpPr/>
          <p:nvPr/>
        </p:nvGrpSpPr>
        <p:grpSpPr>
          <a:xfrm>
            <a:off x="142844" y="3929066"/>
            <a:ext cx="8786874" cy="693360"/>
            <a:chOff x="214282" y="1785926"/>
            <a:chExt cx="8786874" cy="693360"/>
          </a:xfrm>
        </p:grpSpPr>
        <p:sp>
          <p:nvSpPr>
            <p:cNvPr id="48" name="다이아몬드 47"/>
            <p:cNvSpPr/>
            <p:nvPr/>
          </p:nvSpPr>
          <p:spPr>
            <a:xfrm>
              <a:off x="4246340" y="2193534"/>
              <a:ext cx="571504" cy="285752"/>
            </a:xfrm>
            <a:prstGeom prst="diamond">
              <a:avLst/>
            </a:prstGeom>
            <a:solidFill>
              <a:schemeClr val="accent3">
                <a:lumMod val="40000"/>
                <a:lumOff val="60000"/>
                <a:alpha val="80000"/>
              </a:schemeClr>
            </a:solidFill>
            <a:ln>
              <a:noFill/>
            </a:ln>
            <a:effectLst/>
            <a:scene3d>
              <a:camera prst="orthographicFront"/>
              <a:lightRig rig="threePt" dir="t"/>
            </a:scene3d>
            <a:sp3d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49" name="직사각형 48"/>
            <p:cNvSpPr/>
            <p:nvPr/>
          </p:nvSpPr>
          <p:spPr>
            <a:xfrm>
              <a:off x="214282" y="1785926"/>
              <a:ext cx="8786874" cy="571504"/>
            </a:xfrm>
            <a:prstGeom prst="rect">
              <a:avLst/>
            </a:prstGeom>
            <a:solidFill>
              <a:schemeClr val="accent3">
                <a:lumMod val="40000"/>
                <a:lumOff val="60000"/>
                <a:alpha val="80000"/>
              </a:schemeClr>
            </a:solidFill>
            <a:ln>
              <a:noFill/>
            </a:ln>
            <a:effectLst/>
            <a:scene3d>
              <a:camera prst="orthographicFront"/>
              <a:lightRig rig="threePt" dir="t"/>
            </a:scene3d>
            <a:sp3d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50" name="TextBox 49"/>
            <p:cNvSpPr txBox="1"/>
            <p:nvPr/>
          </p:nvSpPr>
          <p:spPr>
            <a:xfrm>
              <a:off x="428596" y="1890556"/>
              <a:ext cx="8215370" cy="34881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>
                <a:lnSpc>
                  <a:spcPts val="2000"/>
                </a:lnSpc>
              </a:pPr>
              <a:r>
                <a:rPr lang="ko-KR" altLang="en-US" b="1" dirty="0" smtClean="0"/>
                <a:t>농산물우수관리인증기관 지정 현황</a:t>
              </a:r>
              <a:r>
                <a:rPr lang="en-US" altLang="ko-KR" b="1" dirty="0" smtClean="0"/>
                <a:t>(2016.12.31.</a:t>
              </a:r>
              <a:r>
                <a:rPr lang="ko-KR" altLang="en-US" b="1" dirty="0" smtClean="0"/>
                <a:t>기준</a:t>
              </a:r>
              <a:r>
                <a:rPr lang="en-US" altLang="ko-KR" b="1" dirty="0" smtClean="0"/>
                <a:t>)</a:t>
              </a:r>
              <a:endParaRPr lang="ko-KR" altLang="en-US" sz="1400" dirty="0"/>
            </a:p>
          </p:txBody>
        </p:sp>
      </p:grpSp>
      <p:grpSp>
        <p:nvGrpSpPr>
          <p:cNvPr id="58" name="그룹 57"/>
          <p:cNvGrpSpPr/>
          <p:nvPr/>
        </p:nvGrpSpPr>
        <p:grpSpPr>
          <a:xfrm>
            <a:off x="571472" y="918160"/>
            <a:ext cx="3487820" cy="642942"/>
            <a:chOff x="571472" y="928670"/>
            <a:chExt cx="3487820" cy="642942"/>
          </a:xfrm>
        </p:grpSpPr>
        <p:sp>
          <p:nvSpPr>
            <p:cNvPr id="55" name="모서리가 둥근 직사각형 54"/>
            <p:cNvSpPr/>
            <p:nvPr/>
          </p:nvSpPr>
          <p:spPr>
            <a:xfrm>
              <a:off x="571472" y="1000108"/>
              <a:ext cx="3214710" cy="571504"/>
            </a:xfrm>
            <a:prstGeom prst="roundRect">
              <a:avLst/>
            </a:prstGeom>
            <a:solidFill>
              <a:srgbClr val="00682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b="1" dirty="0"/>
            </a:p>
          </p:txBody>
        </p:sp>
        <p:sp>
          <p:nvSpPr>
            <p:cNvPr id="56" name="직사각형 55"/>
            <p:cNvSpPr/>
            <p:nvPr/>
          </p:nvSpPr>
          <p:spPr>
            <a:xfrm>
              <a:off x="571472" y="928670"/>
              <a:ext cx="3286148" cy="214314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57" name="TextBox 56"/>
            <p:cNvSpPr txBox="1"/>
            <p:nvPr/>
          </p:nvSpPr>
          <p:spPr>
            <a:xfrm>
              <a:off x="630268" y="1172382"/>
              <a:ext cx="3429024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ko-KR" altLang="en-US" b="1" dirty="0" smtClean="0">
                  <a:solidFill>
                    <a:schemeClr val="bg1"/>
                  </a:solidFill>
                </a:rPr>
                <a:t>인증 신청 및 접수</a:t>
              </a:r>
              <a:endParaRPr lang="ko-KR" altLang="en-US" b="1" dirty="0">
                <a:solidFill>
                  <a:schemeClr val="bg1"/>
                </a:solidFill>
              </a:endParaRPr>
            </a:p>
          </p:txBody>
        </p:sp>
      </p:grpSp>
      <p:pic>
        <p:nvPicPr>
          <p:cNvPr id="59" name="Picture 2" descr="http://www.todayan.com/news/photo/201601/113024_96967_1056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71472" y="1659806"/>
            <a:ext cx="3174986" cy="2071702"/>
          </a:xfrm>
          <a:prstGeom prst="rect">
            <a:avLst/>
          </a:prstGeom>
          <a:noFill/>
        </p:spPr>
      </p:pic>
      <p:sp>
        <p:nvSpPr>
          <p:cNvPr id="60" name="모서리가 둥근 직사각형 59"/>
          <p:cNvSpPr/>
          <p:nvPr/>
        </p:nvSpPr>
        <p:spPr>
          <a:xfrm>
            <a:off x="4000496" y="1659806"/>
            <a:ext cx="4714908" cy="2071702"/>
          </a:xfrm>
          <a:prstGeom prst="roundRect">
            <a:avLst>
              <a:gd name="adj" fmla="val 5393"/>
            </a:avLst>
          </a:prstGeom>
          <a:solidFill>
            <a:srgbClr val="EBE59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61" name="모서리가 둥근 직사각형 60"/>
          <p:cNvSpPr/>
          <p:nvPr/>
        </p:nvSpPr>
        <p:spPr>
          <a:xfrm>
            <a:off x="4143372" y="1445492"/>
            <a:ext cx="1857388" cy="500066"/>
          </a:xfrm>
          <a:prstGeom prst="roundRect">
            <a:avLst>
              <a:gd name="adj" fmla="val 50000"/>
            </a:avLst>
          </a:prstGeom>
          <a:solidFill>
            <a:srgbClr val="0D8FFB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b="1" dirty="0" smtClean="0"/>
              <a:t>신청시기</a:t>
            </a:r>
            <a:endParaRPr lang="ko-KR" altLang="en-US" b="1" dirty="0"/>
          </a:p>
        </p:txBody>
      </p:sp>
      <p:sp>
        <p:nvSpPr>
          <p:cNvPr id="62" name="TextBox 61"/>
          <p:cNvSpPr txBox="1"/>
          <p:nvPr/>
        </p:nvSpPr>
        <p:spPr>
          <a:xfrm>
            <a:off x="4143372" y="2039866"/>
            <a:ext cx="4500594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Wingdings" pitchFamily="2" charset="2"/>
              <a:buChar char="§"/>
            </a:pPr>
            <a:r>
              <a:rPr lang="ko-KR" altLang="en-US" dirty="0" smtClean="0"/>
              <a:t> </a:t>
            </a:r>
            <a:r>
              <a:rPr lang="ko-KR" altLang="en-US" b="1" dirty="0" smtClean="0"/>
              <a:t>최초 수확일 </a:t>
            </a:r>
            <a:r>
              <a:rPr lang="en-US" altLang="ko-KR" b="1" dirty="0" smtClean="0"/>
              <a:t>1</a:t>
            </a:r>
            <a:r>
              <a:rPr lang="ko-KR" altLang="en-US" b="1" dirty="0" smtClean="0"/>
              <a:t>개월 </a:t>
            </a:r>
            <a:r>
              <a:rPr lang="ko-KR" altLang="en-US" dirty="0" smtClean="0"/>
              <a:t>이전</a:t>
            </a:r>
            <a:endParaRPr lang="en-US" altLang="ko-KR" dirty="0" smtClean="0"/>
          </a:p>
          <a:p>
            <a:pPr>
              <a:buFont typeface="Wingdings" pitchFamily="2" charset="2"/>
              <a:buChar char="§"/>
            </a:pPr>
            <a:r>
              <a:rPr lang="en-US" altLang="ko-KR" dirty="0"/>
              <a:t> </a:t>
            </a:r>
            <a:r>
              <a:rPr lang="ko-KR" altLang="en-US" dirty="0" smtClean="0"/>
              <a:t>동일 작물을 연속하여 </a:t>
            </a:r>
            <a:r>
              <a:rPr lang="en-US" altLang="ko-KR" dirty="0" smtClean="0"/>
              <a:t>2</a:t>
            </a:r>
            <a:r>
              <a:rPr lang="ko-KR" altLang="en-US" dirty="0" err="1" smtClean="0"/>
              <a:t>회이상</a:t>
            </a:r>
            <a:r>
              <a:rPr lang="ko-KR" altLang="en-US" dirty="0" smtClean="0"/>
              <a:t> 수확하는 </a:t>
            </a:r>
            <a:endParaRPr lang="en-US" altLang="ko-KR" dirty="0" smtClean="0"/>
          </a:p>
          <a:p>
            <a:r>
              <a:rPr lang="ko-KR" altLang="en-US" dirty="0" smtClean="0"/>
              <a:t>  작물은 </a:t>
            </a:r>
            <a:r>
              <a:rPr lang="ko-KR" altLang="en-US" b="1" dirty="0" smtClean="0"/>
              <a:t>생육기간의 </a:t>
            </a:r>
            <a:r>
              <a:rPr lang="en-US" altLang="ko-KR" b="1" dirty="0" smtClean="0"/>
              <a:t>2/3</a:t>
            </a:r>
            <a:r>
              <a:rPr lang="ko-KR" altLang="en-US" dirty="0" smtClean="0"/>
              <a:t>이 경과되기 전</a:t>
            </a:r>
            <a:endParaRPr lang="en-US" altLang="ko-KR" dirty="0" smtClean="0"/>
          </a:p>
          <a:p>
            <a:pPr>
              <a:buFont typeface="Wingdings" pitchFamily="2" charset="2"/>
              <a:buChar char="§"/>
            </a:pPr>
            <a:r>
              <a:rPr lang="en-US" altLang="ko-KR" dirty="0"/>
              <a:t> </a:t>
            </a:r>
            <a:r>
              <a:rPr lang="ko-KR" altLang="en-US" dirty="0" smtClean="0"/>
              <a:t>콩나물</a:t>
            </a:r>
            <a:r>
              <a:rPr lang="en-US" altLang="ko-KR" dirty="0" smtClean="0"/>
              <a:t>, </a:t>
            </a:r>
            <a:r>
              <a:rPr lang="ko-KR" altLang="en-US" dirty="0" smtClean="0"/>
              <a:t>새싹채소 등 연중 생산이 가능한 </a:t>
            </a:r>
            <a:endParaRPr lang="en-US" altLang="ko-KR" dirty="0" smtClean="0"/>
          </a:p>
          <a:p>
            <a:r>
              <a:rPr lang="en-US" altLang="ko-KR" dirty="0"/>
              <a:t> </a:t>
            </a:r>
            <a:r>
              <a:rPr lang="en-US" altLang="ko-KR" dirty="0" smtClean="0"/>
              <a:t> </a:t>
            </a:r>
            <a:r>
              <a:rPr lang="ko-KR" altLang="en-US" dirty="0" smtClean="0"/>
              <a:t>작물은 </a:t>
            </a:r>
            <a:r>
              <a:rPr lang="ko-KR" altLang="en-US" b="1" dirty="0" smtClean="0"/>
              <a:t>생육중인 기간</a:t>
            </a:r>
            <a:r>
              <a:rPr lang="ko-KR" altLang="en-US" dirty="0" smtClean="0"/>
              <a:t>에</a:t>
            </a:r>
            <a:r>
              <a:rPr lang="ko-KR" altLang="en-US" b="1" dirty="0" smtClean="0"/>
              <a:t> </a:t>
            </a:r>
            <a:r>
              <a:rPr lang="ko-KR" altLang="en-US" dirty="0" smtClean="0"/>
              <a:t>신청 가능</a:t>
            </a:r>
            <a:endParaRPr lang="ko-KR" altLang="en-US" dirty="0"/>
          </a:p>
        </p:txBody>
      </p:sp>
      <p:graphicFrame>
        <p:nvGraphicFramePr>
          <p:cNvPr id="64" name="표 63"/>
          <p:cNvGraphicFramePr>
            <a:graphicFrameLocks noGrp="1"/>
          </p:cNvGraphicFramePr>
          <p:nvPr/>
        </p:nvGraphicFramePr>
        <p:xfrm>
          <a:off x="1428728" y="4714884"/>
          <a:ext cx="6096000" cy="18288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524000"/>
                <a:gridCol w="1524000"/>
                <a:gridCol w="1524000"/>
                <a:gridCol w="1524000"/>
              </a:tblGrid>
              <a:tr h="285752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dirty="0" smtClean="0"/>
                        <a:t>지역</a:t>
                      </a:r>
                      <a:endParaRPr lang="ko-KR" altLang="en-US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dirty="0" smtClean="0"/>
                        <a:t>기관수</a:t>
                      </a:r>
                      <a:endParaRPr lang="ko-KR" altLang="en-US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dirty="0" smtClean="0"/>
                        <a:t>지역</a:t>
                      </a:r>
                      <a:endParaRPr lang="ko-KR" altLang="en-US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dirty="0" smtClean="0"/>
                        <a:t>기관수</a:t>
                      </a:r>
                      <a:endParaRPr lang="ko-KR" altLang="en-US" sz="1400" dirty="0"/>
                    </a:p>
                  </a:txBody>
                  <a:tcPr/>
                </a:tc>
              </a:tr>
              <a:tr h="285752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dirty="0" smtClean="0"/>
                        <a:t>경기도</a:t>
                      </a:r>
                      <a:endParaRPr lang="ko-KR" altLang="en-US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dirty="0" smtClean="0"/>
                        <a:t>12</a:t>
                      </a:r>
                      <a:endParaRPr lang="ko-KR" altLang="en-US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dirty="0" smtClean="0"/>
                        <a:t>강원도</a:t>
                      </a:r>
                      <a:endParaRPr lang="ko-KR" altLang="en-US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dirty="0" smtClean="0"/>
                        <a:t>1</a:t>
                      </a:r>
                      <a:endParaRPr lang="ko-KR" altLang="en-US" sz="1400" dirty="0"/>
                    </a:p>
                  </a:txBody>
                  <a:tcPr/>
                </a:tc>
              </a:tr>
              <a:tr h="285752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dirty="0" smtClean="0"/>
                        <a:t>충청북도</a:t>
                      </a:r>
                      <a:endParaRPr lang="ko-KR" altLang="en-US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dirty="0" smtClean="0"/>
                        <a:t>2</a:t>
                      </a:r>
                      <a:endParaRPr lang="ko-KR" altLang="en-US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dirty="0" smtClean="0"/>
                        <a:t>충청남도</a:t>
                      </a:r>
                      <a:endParaRPr lang="ko-KR" altLang="en-US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dirty="0" smtClean="0"/>
                        <a:t>4</a:t>
                      </a:r>
                      <a:endParaRPr lang="ko-KR" altLang="en-US" sz="1400" dirty="0"/>
                    </a:p>
                  </a:txBody>
                  <a:tcPr/>
                </a:tc>
              </a:tr>
              <a:tr h="285752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dirty="0" smtClean="0"/>
                        <a:t>전라북도</a:t>
                      </a:r>
                      <a:endParaRPr lang="ko-KR" altLang="en-US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dirty="0" smtClean="0"/>
                        <a:t>7</a:t>
                      </a:r>
                      <a:endParaRPr lang="ko-KR" altLang="en-US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dirty="0" smtClean="0"/>
                        <a:t>전라남도</a:t>
                      </a:r>
                      <a:endParaRPr lang="ko-KR" altLang="en-US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dirty="0" smtClean="0"/>
                        <a:t>6</a:t>
                      </a:r>
                      <a:endParaRPr lang="ko-KR" altLang="en-US" sz="1400" dirty="0"/>
                    </a:p>
                  </a:txBody>
                  <a:tcPr/>
                </a:tc>
              </a:tr>
              <a:tr h="285752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dirty="0" smtClean="0"/>
                        <a:t>경상북도</a:t>
                      </a:r>
                      <a:endParaRPr lang="ko-KR" altLang="en-US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dirty="0" smtClean="0"/>
                        <a:t>4</a:t>
                      </a:r>
                      <a:endParaRPr lang="ko-KR" altLang="en-US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dirty="0" smtClean="0"/>
                        <a:t>경상남도</a:t>
                      </a:r>
                      <a:endParaRPr lang="ko-KR" altLang="en-US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dirty="0" smtClean="0"/>
                        <a:t>7</a:t>
                      </a:r>
                      <a:endParaRPr lang="ko-KR" altLang="en-US" sz="1400" dirty="0"/>
                    </a:p>
                  </a:txBody>
                  <a:tcPr/>
                </a:tc>
              </a:tr>
              <a:tr h="285752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dirty="0" smtClean="0"/>
                        <a:t>제주특별자치도</a:t>
                      </a:r>
                      <a:endParaRPr lang="ko-KR" altLang="en-US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dirty="0" smtClean="0"/>
                        <a:t>2</a:t>
                      </a:r>
                      <a:endParaRPr lang="ko-KR" altLang="en-US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dirty="0" smtClean="0"/>
                        <a:t>합  계</a:t>
                      </a:r>
                      <a:endParaRPr lang="ko-KR" altLang="en-US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dirty="0" smtClean="0"/>
                        <a:t>46</a:t>
                      </a:r>
                      <a:endParaRPr lang="ko-KR" altLang="en-US" sz="1400" dirty="0"/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TextBox 1"/>
          <p:cNvSpPr txBox="1">
            <a:spLocks noChangeArrowheads="1"/>
          </p:cNvSpPr>
          <p:nvPr/>
        </p:nvSpPr>
        <p:spPr bwMode="auto">
          <a:xfrm>
            <a:off x="409646" y="445161"/>
            <a:ext cx="2618800" cy="35471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76965" tIns="38483" rIns="76965" bIns="38483">
            <a:spAutoFit/>
          </a:bodyPr>
          <a:lstStyle/>
          <a:p>
            <a:r>
              <a:rPr kumimoji="0" lang="en-US" altLang="ko-KR" dirty="0" smtClean="0">
                <a:solidFill>
                  <a:schemeClr val="bg1"/>
                </a:solidFill>
                <a:latin typeface="Franklin Gothic Medium" pitchFamily="34" charset="0"/>
                <a:ea typeface="HY견고딕" pitchFamily="18" charset="-127"/>
              </a:rPr>
              <a:t>3. GAP</a:t>
            </a:r>
            <a:r>
              <a:rPr kumimoji="0" lang="ko-KR" altLang="en-US" dirty="0" smtClean="0">
                <a:solidFill>
                  <a:schemeClr val="bg1"/>
                </a:solidFill>
                <a:latin typeface="Franklin Gothic Medium" pitchFamily="34" charset="0"/>
                <a:ea typeface="HY견고딕" pitchFamily="18" charset="-127"/>
              </a:rPr>
              <a:t>인증 신청 및 심사</a:t>
            </a:r>
            <a:endParaRPr kumimoji="0" lang="ko-KR" altLang="en-US" dirty="0">
              <a:solidFill>
                <a:schemeClr val="bg1"/>
              </a:solidFill>
              <a:latin typeface="Franklin Gothic Medium" pitchFamily="34" charset="0"/>
              <a:ea typeface="HY견고딕" pitchFamily="18" charset="-127"/>
            </a:endParaRPr>
          </a:p>
        </p:txBody>
      </p:sp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113" name="슬라이드 번호 개체 틀 18"/>
          <p:cNvSpPr>
            <a:spLocks noGrp="1"/>
          </p:cNvSpPr>
          <p:nvPr>
            <p:ph type="sldNum" sz="quarter" idx="10"/>
          </p:nvPr>
        </p:nvSpPr>
        <p:spPr>
          <a:xfrm>
            <a:off x="9215399" y="6321410"/>
            <a:ext cx="571500" cy="412750"/>
          </a:xfrm>
        </p:spPr>
        <p:txBody>
          <a:bodyPr/>
          <a:lstStyle/>
          <a:p>
            <a:pPr>
              <a:defRPr/>
            </a:pPr>
            <a:fld id="{7935FCAA-BBB0-4DAB-ADC1-FD6FFA529600}" type="slidenum">
              <a:rPr lang="ko-KR" altLang="en-US"/>
              <a:pPr>
                <a:defRPr/>
              </a:pPr>
              <a:t>18</a:t>
            </a:fld>
            <a:endParaRPr lang="ko-KR" altLang="en-US"/>
          </a:p>
        </p:txBody>
      </p:sp>
      <p:pic>
        <p:nvPicPr>
          <p:cNvPr id="19" name="그림 40" descr="서류심사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00034" y="1928802"/>
            <a:ext cx="3087411" cy="207170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" name="모서리가 둥근 직사각형 19"/>
          <p:cNvSpPr/>
          <p:nvPr/>
        </p:nvSpPr>
        <p:spPr>
          <a:xfrm>
            <a:off x="500034" y="1142984"/>
            <a:ext cx="1857388" cy="500066"/>
          </a:xfrm>
          <a:prstGeom prst="roundRect">
            <a:avLst>
              <a:gd name="adj" fmla="val 50000"/>
            </a:avLst>
          </a:prstGeom>
          <a:solidFill>
            <a:srgbClr val="0D8FFB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b="1" dirty="0" smtClean="0"/>
              <a:t>서류심사</a:t>
            </a:r>
            <a:endParaRPr lang="ko-KR" altLang="en-US" b="1" dirty="0"/>
          </a:p>
        </p:txBody>
      </p:sp>
      <p:pic>
        <p:nvPicPr>
          <p:cNvPr id="21" name="Picture 5"/>
          <p:cNvPicPr>
            <a:picLocks noChangeAspect="1" noChangeArrowheads="1"/>
          </p:cNvPicPr>
          <p:nvPr/>
        </p:nvPicPr>
        <p:blipFill>
          <a:blip r:embed="rId4" cstate="print"/>
          <a:srcRect l="11341" t="16113" r="57552" b="23095"/>
          <a:stretch>
            <a:fillRect/>
          </a:stretch>
        </p:blipFill>
        <p:spPr bwMode="auto">
          <a:xfrm>
            <a:off x="500034" y="4286256"/>
            <a:ext cx="3071834" cy="210412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prstShdw prst="shdw17" dist="17961" dir="2700000">
              <a:schemeClr val="accent1">
                <a:gamma/>
                <a:shade val="60000"/>
                <a:invGamma/>
              </a:schemeClr>
            </a:prstShdw>
          </a:effectLst>
        </p:spPr>
      </p:pic>
      <p:sp>
        <p:nvSpPr>
          <p:cNvPr id="23" name="TextBox 22"/>
          <p:cNvSpPr txBox="1"/>
          <p:nvPr/>
        </p:nvSpPr>
        <p:spPr>
          <a:xfrm>
            <a:off x="3714744" y="2130474"/>
            <a:ext cx="5143536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  <a:buFont typeface="Wingdings" pitchFamily="2" charset="2"/>
              <a:buChar char="§"/>
            </a:pPr>
            <a:r>
              <a:rPr lang="en-US" altLang="ko-KR" dirty="0" smtClean="0"/>
              <a:t> </a:t>
            </a:r>
            <a:r>
              <a:rPr lang="ko-KR" altLang="en-US" dirty="0" smtClean="0"/>
              <a:t>제출 서류의 적정성 검사</a:t>
            </a:r>
            <a:endParaRPr lang="en-US" altLang="ko-KR" dirty="0" smtClean="0"/>
          </a:p>
          <a:p>
            <a:pPr>
              <a:lnSpc>
                <a:spcPct val="150000"/>
              </a:lnSpc>
              <a:buFont typeface="Wingdings" pitchFamily="2" charset="2"/>
              <a:buChar char="§"/>
            </a:pPr>
            <a:r>
              <a:rPr lang="en-US" altLang="ko-KR" dirty="0"/>
              <a:t> </a:t>
            </a:r>
            <a:r>
              <a:rPr lang="ko-KR" altLang="en-US" dirty="0" smtClean="0"/>
              <a:t>영농정보 기록의 정확성 및 사실관계 확인</a:t>
            </a:r>
            <a:endParaRPr lang="en-US" altLang="ko-KR" dirty="0" smtClean="0"/>
          </a:p>
          <a:p>
            <a:pPr>
              <a:lnSpc>
                <a:spcPct val="150000"/>
              </a:lnSpc>
              <a:buFont typeface="Wingdings" pitchFamily="2" charset="2"/>
              <a:buChar char="§"/>
            </a:pPr>
            <a:r>
              <a:rPr lang="en-US" altLang="ko-KR" dirty="0"/>
              <a:t> </a:t>
            </a:r>
            <a:r>
              <a:rPr lang="ko-KR" altLang="en-US" dirty="0" smtClean="0"/>
              <a:t>영농자재 구입내역</a:t>
            </a:r>
            <a:r>
              <a:rPr lang="en-US" altLang="ko-KR" dirty="0"/>
              <a:t> </a:t>
            </a:r>
            <a:r>
              <a:rPr lang="ko-KR" altLang="en-US" dirty="0" smtClean="0"/>
              <a:t>및 사용내역</a:t>
            </a:r>
            <a:endParaRPr lang="en-US" altLang="ko-KR" dirty="0" smtClean="0"/>
          </a:p>
          <a:p>
            <a:pPr>
              <a:lnSpc>
                <a:spcPct val="150000"/>
              </a:lnSpc>
              <a:buFont typeface="Wingdings" pitchFamily="2" charset="2"/>
              <a:buChar char="§"/>
            </a:pPr>
            <a:r>
              <a:rPr lang="en-US" altLang="ko-KR" dirty="0"/>
              <a:t> </a:t>
            </a:r>
            <a:r>
              <a:rPr lang="ko-KR" altLang="en-US" dirty="0" smtClean="0"/>
              <a:t>미사용 자재의 구입여부 확인 등</a:t>
            </a:r>
            <a:endParaRPr lang="ko-KR" altLang="en-US" dirty="0"/>
          </a:p>
        </p:txBody>
      </p:sp>
      <p:sp>
        <p:nvSpPr>
          <p:cNvPr id="24" name="TextBox 23"/>
          <p:cNvSpPr txBox="1"/>
          <p:nvPr/>
        </p:nvSpPr>
        <p:spPr>
          <a:xfrm>
            <a:off x="3714744" y="4381929"/>
            <a:ext cx="5143536" cy="13388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  <a:buFont typeface="Wingdings" pitchFamily="2" charset="2"/>
              <a:buChar char="§"/>
            </a:pPr>
            <a:r>
              <a:rPr lang="en-US" altLang="ko-KR" dirty="0" smtClean="0"/>
              <a:t> </a:t>
            </a:r>
            <a:r>
              <a:rPr lang="ko-KR" altLang="en-US" dirty="0" smtClean="0"/>
              <a:t>신청 필지에 대한 토양</a:t>
            </a:r>
            <a:r>
              <a:rPr lang="en-US" altLang="ko-KR" dirty="0" smtClean="0"/>
              <a:t>·</a:t>
            </a:r>
            <a:r>
              <a:rPr lang="ko-KR" altLang="en-US" dirty="0" smtClean="0"/>
              <a:t>용수 검사여부 확인</a:t>
            </a:r>
            <a:endParaRPr lang="en-US" altLang="ko-KR" dirty="0" smtClean="0"/>
          </a:p>
          <a:p>
            <a:pPr>
              <a:lnSpc>
                <a:spcPct val="150000"/>
              </a:lnSpc>
              <a:buFont typeface="Wingdings" pitchFamily="2" charset="2"/>
              <a:buChar char="§"/>
            </a:pPr>
            <a:r>
              <a:rPr lang="en-US" altLang="ko-KR" dirty="0"/>
              <a:t> </a:t>
            </a:r>
            <a:r>
              <a:rPr lang="ko-KR" altLang="en-US" dirty="0" smtClean="0"/>
              <a:t>해당 필지 반경 </a:t>
            </a:r>
            <a:r>
              <a:rPr lang="en-US" altLang="ko-KR" dirty="0" smtClean="0"/>
              <a:t>500m</a:t>
            </a:r>
            <a:r>
              <a:rPr lang="ko-KR" altLang="en-US" dirty="0" smtClean="0"/>
              <a:t>이내 토양 분석결과 인용</a:t>
            </a:r>
            <a:endParaRPr lang="en-US" altLang="ko-KR" dirty="0" smtClean="0"/>
          </a:p>
          <a:p>
            <a:pPr>
              <a:lnSpc>
                <a:spcPct val="150000"/>
              </a:lnSpc>
              <a:buFont typeface="Wingdings" pitchFamily="2" charset="2"/>
              <a:buChar char="§"/>
            </a:pPr>
            <a:r>
              <a:rPr lang="en-US" altLang="ko-KR" dirty="0"/>
              <a:t> </a:t>
            </a:r>
            <a:r>
              <a:rPr lang="ko-KR" altLang="en-US" spc="-150" dirty="0" smtClean="0"/>
              <a:t>동일수원으로 유입경로가 같은 경우 수질정보 인용</a:t>
            </a:r>
            <a:endParaRPr lang="ko-KR" altLang="en-US" spc="-15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TextBox 1"/>
          <p:cNvSpPr txBox="1">
            <a:spLocks noChangeArrowheads="1"/>
          </p:cNvSpPr>
          <p:nvPr/>
        </p:nvSpPr>
        <p:spPr bwMode="auto">
          <a:xfrm>
            <a:off x="409646" y="445161"/>
            <a:ext cx="2618800" cy="35471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76965" tIns="38483" rIns="76965" bIns="38483">
            <a:spAutoFit/>
          </a:bodyPr>
          <a:lstStyle/>
          <a:p>
            <a:r>
              <a:rPr kumimoji="0" lang="en-US" altLang="ko-KR" dirty="0" smtClean="0">
                <a:solidFill>
                  <a:schemeClr val="bg1"/>
                </a:solidFill>
                <a:latin typeface="Franklin Gothic Medium" pitchFamily="34" charset="0"/>
                <a:ea typeface="HY견고딕" pitchFamily="18" charset="-127"/>
              </a:rPr>
              <a:t>3. GAP</a:t>
            </a:r>
            <a:r>
              <a:rPr kumimoji="0" lang="ko-KR" altLang="en-US" dirty="0" smtClean="0">
                <a:solidFill>
                  <a:schemeClr val="bg1"/>
                </a:solidFill>
                <a:latin typeface="Franklin Gothic Medium" pitchFamily="34" charset="0"/>
                <a:ea typeface="HY견고딕" pitchFamily="18" charset="-127"/>
              </a:rPr>
              <a:t>인증 신청 및 심사</a:t>
            </a:r>
            <a:endParaRPr kumimoji="0" lang="ko-KR" altLang="en-US" dirty="0">
              <a:solidFill>
                <a:schemeClr val="bg1"/>
              </a:solidFill>
              <a:latin typeface="Franklin Gothic Medium" pitchFamily="34" charset="0"/>
              <a:ea typeface="HY견고딕" pitchFamily="18" charset="-127"/>
            </a:endParaRPr>
          </a:p>
        </p:txBody>
      </p:sp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113" name="슬라이드 번호 개체 틀 18"/>
          <p:cNvSpPr>
            <a:spLocks noGrp="1"/>
          </p:cNvSpPr>
          <p:nvPr>
            <p:ph type="sldNum" sz="quarter" idx="10"/>
          </p:nvPr>
        </p:nvSpPr>
        <p:spPr>
          <a:xfrm>
            <a:off x="9215399" y="6321410"/>
            <a:ext cx="571500" cy="412750"/>
          </a:xfrm>
        </p:spPr>
        <p:txBody>
          <a:bodyPr/>
          <a:lstStyle/>
          <a:p>
            <a:pPr>
              <a:defRPr/>
            </a:pPr>
            <a:fld id="{7935FCAA-BBB0-4DAB-ADC1-FD6FFA529600}" type="slidenum">
              <a:rPr lang="ko-KR" altLang="en-US"/>
              <a:pPr>
                <a:defRPr/>
              </a:pPr>
              <a:t>19</a:t>
            </a:fld>
            <a:endParaRPr lang="ko-KR" altLang="en-US"/>
          </a:p>
        </p:txBody>
      </p:sp>
      <p:pic>
        <p:nvPicPr>
          <p:cNvPr id="15" name="Picture 5" descr="D:\윤-Work\6-GlobalGAP-GAP\02-GlobalGAP-단체인증\GGAP-단체-1-배\GGAP-배-김포\1-GGAP-배-김포-2014\GGAP-배-김포-2014-9-사진\140825-사전심사\140825-김포-박상석-04.JPG"/>
          <p:cNvPicPr>
            <a:picLocks noChangeAspect="1" noChangeArrowheads="1"/>
          </p:cNvPicPr>
          <p:nvPr/>
        </p:nvPicPr>
        <p:blipFill>
          <a:blip r:embed="rId3" cstate="print">
            <a:extLst/>
          </a:blip>
          <a:srcRect/>
          <a:stretch>
            <a:fillRect/>
          </a:stretch>
        </p:blipFill>
        <p:spPr bwMode="auto">
          <a:xfrm>
            <a:off x="142845" y="1500174"/>
            <a:ext cx="2143140" cy="1607446"/>
          </a:xfrm>
          <a:prstGeom prst="ellipse">
            <a:avLst/>
          </a:prstGeom>
          <a:ln w="28575" cap="rnd">
            <a:solidFill>
              <a:schemeClr val="tx1"/>
            </a:solidFill>
          </a:ln>
          <a:effectLst/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  <a:extLst/>
        </p:spPr>
      </p:pic>
      <p:pic>
        <p:nvPicPr>
          <p:cNvPr id="16" name="Picture 6" descr="D:\윤-Work\6-GlobalGAP-GAP\02-GlobalGAP-단체인증\GGAP-단체-1-배\GGAP-배-김포\1-GGAP-배-김포-2014\GGAP-배-김포-2014-9-사진\140825-사전심사\140825-김포-인명희-23.JPG"/>
          <p:cNvPicPr>
            <a:picLocks noChangeAspect="1" noChangeArrowheads="1"/>
          </p:cNvPicPr>
          <p:nvPr/>
        </p:nvPicPr>
        <p:blipFill>
          <a:blip r:embed="rId4" cstate="print">
            <a:extLst/>
          </a:blip>
          <a:srcRect/>
          <a:stretch>
            <a:fillRect/>
          </a:stretch>
        </p:blipFill>
        <p:spPr bwMode="auto">
          <a:xfrm>
            <a:off x="142844" y="4509312"/>
            <a:ext cx="2304086" cy="1728000"/>
          </a:xfrm>
          <a:prstGeom prst="ellipse">
            <a:avLst/>
          </a:prstGeom>
          <a:ln w="28575" cap="rnd">
            <a:solidFill>
              <a:schemeClr val="tx1"/>
            </a:solidFill>
          </a:ln>
          <a:effectLst/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  <a:extLst/>
        </p:spPr>
      </p:pic>
      <p:pic>
        <p:nvPicPr>
          <p:cNvPr id="17" name="Picture 8" descr="D:\윤-Work\6-GlobalGAP-GAP\02-GlobalGAP-단체인증\GGAP-단체-1-배\GGAP-배-김포\1-GGAP-배-김포-2014\GGAP-배-김포-2014-9-사진\140825-사전심사\140825-김포-정원균-15.JPG"/>
          <p:cNvPicPr>
            <a:picLocks noChangeAspect="1" noChangeArrowheads="1"/>
          </p:cNvPicPr>
          <p:nvPr/>
        </p:nvPicPr>
        <p:blipFill>
          <a:blip r:embed="rId5" cstate="print">
            <a:extLst/>
          </a:blip>
          <a:srcRect/>
          <a:stretch>
            <a:fillRect/>
          </a:stretch>
        </p:blipFill>
        <p:spPr bwMode="auto">
          <a:xfrm>
            <a:off x="3166973" y="1535984"/>
            <a:ext cx="2190845" cy="1643074"/>
          </a:xfrm>
          <a:prstGeom prst="ellipse">
            <a:avLst/>
          </a:prstGeom>
          <a:ln w="28575" cap="rnd">
            <a:solidFill>
              <a:schemeClr val="tx1"/>
            </a:solidFill>
          </a:ln>
          <a:effectLst/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  <a:extLst/>
        </p:spPr>
      </p:pic>
      <p:pic>
        <p:nvPicPr>
          <p:cNvPr id="22" name="Picture 10" descr="D:\윤-Work\6-GlobalGAP-GAP\02-GlobalGAP-단체인증\GGAP-단체-1-배\GGAP-배-김포\1-GGAP-배-김포-2014\GGAP-배-김포-2014-9-사진\140825-사전심사\140825-김포-정원균-04.JPG"/>
          <p:cNvPicPr>
            <a:picLocks noChangeAspect="1" noChangeArrowheads="1"/>
          </p:cNvPicPr>
          <p:nvPr/>
        </p:nvPicPr>
        <p:blipFill>
          <a:blip r:embed="rId6" cstate="print">
            <a:extLst/>
          </a:blip>
          <a:srcRect/>
          <a:stretch>
            <a:fillRect/>
          </a:stretch>
        </p:blipFill>
        <p:spPr bwMode="auto">
          <a:xfrm>
            <a:off x="6500826" y="4500570"/>
            <a:ext cx="2304085" cy="1728000"/>
          </a:xfrm>
          <a:prstGeom prst="ellipse">
            <a:avLst/>
          </a:prstGeom>
          <a:ln w="28575" cap="rnd">
            <a:solidFill>
              <a:schemeClr val="tx1"/>
            </a:solidFill>
          </a:ln>
          <a:effectLst/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  <a:extLst/>
        </p:spPr>
      </p:pic>
      <p:pic>
        <p:nvPicPr>
          <p:cNvPr id="25" name="Picture 11" descr="D:\윤-Work\6-GlobalGAP-GAP\02-GlobalGAP-단체인증\GGAP-단체-1-배\GGAP-배-김포\1-GGAP-배-김포-2014\GGAP-배-김포-2014-9-사진\140825-사전심사\140825-김포-정원균-07.JPG"/>
          <p:cNvPicPr>
            <a:picLocks noChangeAspect="1" noChangeArrowheads="1"/>
          </p:cNvPicPr>
          <p:nvPr/>
        </p:nvPicPr>
        <p:blipFill>
          <a:blip r:embed="rId7" cstate="print">
            <a:extLst/>
          </a:blip>
          <a:srcRect/>
          <a:stretch>
            <a:fillRect/>
          </a:stretch>
        </p:blipFill>
        <p:spPr bwMode="auto">
          <a:xfrm>
            <a:off x="3268049" y="4509312"/>
            <a:ext cx="2304083" cy="1728000"/>
          </a:xfrm>
          <a:prstGeom prst="ellipse">
            <a:avLst/>
          </a:prstGeom>
          <a:ln w="28575" cap="rnd">
            <a:solidFill>
              <a:schemeClr val="tx1"/>
            </a:solidFill>
          </a:ln>
          <a:effectLst/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  <a:extLst/>
        </p:spPr>
      </p:pic>
      <p:sp>
        <p:nvSpPr>
          <p:cNvPr id="26" name="TextBox 1"/>
          <p:cNvSpPr txBox="1">
            <a:spLocks noChangeArrowheads="1"/>
          </p:cNvSpPr>
          <p:nvPr/>
        </p:nvSpPr>
        <p:spPr bwMode="auto">
          <a:xfrm>
            <a:off x="339707" y="1071546"/>
            <a:ext cx="1660525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en-US" altLang="ko-KR" dirty="0">
                <a:latin typeface="HY헤드라인M" pitchFamily="18" charset="-127"/>
                <a:ea typeface="HY헤드라인M" pitchFamily="18" charset="-127"/>
              </a:rPr>
              <a:t>1. </a:t>
            </a:r>
            <a:r>
              <a:rPr lang="ko-KR" altLang="en-US" dirty="0">
                <a:latin typeface="HY헤드라인M" pitchFamily="18" charset="-127"/>
                <a:ea typeface="HY헤드라인M" pitchFamily="18" charset="-127"/>
              </a:rPr>
              <a:t>생산자 면담</a:t>
            </a:r>
          </a:p>
        </p:txBody>
      </p:sp>
      <p:sp>
        <p:nvSpPr>
          <p:cNvPr id="27" name="TextBox 13"/>
          <p:cNvSpPr txBox="1">
            <a:spLocks noChangeArrowheads="1"/>
          </p:cNvSpPr>
          <p:nvPr/>
        </p:nvSpPr>
        <p:spPr bwMode="auto">
          <a:xfrm>
            <a:off x="3168650" y="1103445"/>
            <a:ext cx="2138362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en-US" altLang="ko-KR" dirty="0">
                <a:latin typeface="HY헤드라인M" pitchFamily="18" charset="-127"/>
                <a:ea typeface="HY헤드라인M" pitchFamily="18" charset="-127"/>
              </a:rPr>
              <a:t>2. </a:t>
            </a:r>
            <a:r>
              <a:rPr lang="ko-KR" altLang="en-US" dirty="0">
                <a:latin typeface="HY헤드라인M" pitchFamily="18" charset="-127"/>
                <a:ea typeface="HY헤드라인M" pitchFamily="18" charset="-127"/>
              </a:rPr>
              <a:t>농산물 저장공간</a:t>
            </a:r>
          </a:p>
        </p:txBody>
      </p:sp>
      <p:sp>
        <p:nvSpPr>
          <p:cNvPr id="28" name="TextBox 14"/>
          <p:cNvSpPr txBox="1">
            <a:spLocks noChangeArrowheads="1"/>
          </p:cNvSpPr>
          <p:nvPr/>
        </p:nvSpPr>
        <p:spPr bwMode="auto">
          <a:xfrm>
            <a:off x="6116667" y="1103445"/>
            <a:ext cx="2598737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en-US" altLang="ko-KR" dirty="0">
                <a:latin typeface="HY헤드라인M" pitchFamily="18" charset="-127"/>
                <a:ea typeface="HY헤드라인M" pitchFamily="18" charset="-127"/>
              </a:rPr>
              <a:t>3. </a:t>
            </a:r>
            <a:r>
              <a:rPr lang="ko-KR" altLang="en-US" dirty="0">
                <a:latin typeface="HY헤드라인M" pitchFamily="18" charset="-127"/>
                <a:ea typeface="HY헤드라인M" pitchFamily="18" charset="-127"/>
              </a:rPr>
              <a:t>농산물 선별포장공간</a:t>
            </a:r>
          </a:p>
        </p:txBody>
      </p:sp>
      <p:sp>
        <p:nvSpPr>
          <p:cNvPr id="29" name="TextBox 15"/>
          <p:cNvSpPr txBox="1">
            <a:spLocks noChangeArrowheads="1"/>
          </p:cNvSpPr>
          <p:nvPr/>
        </p:nvSpPr>
        <p:spPr bwMode="auto">
          <a:xfrm>
            <a:off x="6500826" y="4029084"/>
            <a:ext cx="2214563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en-US" altLang="ko-KR" dirty="0">
                <a:latin typeface="HY헤드라인M" pitchFamily="18" charset="-127"/>
                <a:ea typeface="HY헤드라인M" pitchFamily="18" charset="-127"/>
              </a:rPr>
              <a:t>4. </a:t>
            </a:r>
            <a:r>
              <a:rPr lang="ko-KR" altLang="en-US" dirty="0" err="1">
                <a:latin typeface="HY헤드라인M" pitchFamily="18" charset="-127"/>
                <a:ea typeface="HY헤드라인M" pitchFamily="18" charset="-127"/>
              </a:rPr>
              <a:t>농자재</a:t>
            </a:r>
            <a:r>
              <a:rPr lang="ko-KR" altLang="en-US" dirty="0">
                <a:latin typeface="HY헤드라인M" pitchFamily="18" charset="-127"/>
                <a:ea typeface="HY헤드라인M" pitchFamily="18" charset="-127"/>
              </a:rPr>
              <a:t> 보관 장소</a:t>
            </a:r>
          </a:p>
        </p:txBody>
      </p:sp>
      <p:sp>
        <p:nvSpPr>
          <p:cNvPr id="30" name="TextBox 16"/>
          <p:cNvSpPr txBox="1">
            <a:spLocks noChangeArrowheads="1"/>
          </p:cNvSpPr>
          <p:nvPr/>
        </p:nvSpPr>
        <p:spPr bwMode="auto">
          <a:xfrm>
            <a:off x="3294062" y="4005267"/>
            <a:ext cx="1916113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en-US" altLang="ko-KR">
                <a:latin typeface="HY헤드라인M" pitchFamily="18" charset="-127"/>
                <a:ea typeface="HY헤드라인M" pitchFamily="18" charset="-127"/>
              </a:rPr>
              <a:t>5. </a:t>
            </a:r>
            <a:r>
              <a:rPr lang="ko-KR" altLang="en-US">
                <a:latin typeface="HY헤드라인M" pitchFamily="18" charset="-127"/>
                <a:ea typeface="HY헤드라인M" pitchFamily="18" charset="-127"/>
              </a:rPr>
              <a:t>농경지</a:t>
            </a:r>
            <a:r>
              <a:rPr lang="en-US" altLang="ko-KR">
                <a:latin typeface="HY헤드라인M" pitchFamily="18" charset="-127"/>
                <a:ea typeface="HY헤드라인M" pitchFamily="18" charset="-127"/>
              </a:rPr>
              <a:t>/</a:t>
            </a:r>
            <a:r>
              <a:rPr lang="ko-KR" altLang="en-US">
                <a:latin typeface="HY헤드라인M" pitchFamily="18" charset="-127"/>
                <a:ea typeface="HY헤드라인M" pitchFamily="18" charset="-127"/>
              </a:rPr>
              <a:t>상수원</a:t>
            </a:r>
          </a:p>
        </p:txBody>
      </p:sp>
      <p:sp>
        <p:nvSpPr>
          <p:cNvPr id="31" name="TextBox 17"/>
          <p:cNvSpPr txBox="1">
            <a:spLocks noChangeArrowheads="1"/>
          </p:cNvSpPr>
          <p:nvPr/>
        </p:nvSpPr>
        <p:spPr bwMode="auto">
          <a:xfrm>
            <a:off x="571472" y="4000504"/>
            <a:ext cx="1136650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en-US" altLang="ko-KR" dirty="0">
                <a:latin typeface="HY헤드라인M" pitchFamily="18" charset="-127"/>
                <a:ea typeface="HY헤드라인M" pitchFamily="18" charset="-127"/>
              </a:rPr>
              <a:t>6. </a:t>
            </a:r>
            <a:r>
              <a:rPr lang="ko-KR" altLang="en-US" dirty="0">
                <a:latin typeface="HY헤드라인M" pitchFamily="18" charset="-127"/>
                <a:ea typeface="HY헤드라인M" pitchFamily="18" charset="-127"/>
              </a:rPr>
              <a:t>화장실</a:t>
            </a:r>
          </a:p>
        </p:txBody>
      </p:sp>
      <p:sp>
        <p:nvSpPr>
          <p:cNvPr id="32" name="갈매기형 수장 2"/>
          <p:cNvSpPr>
            <a:spLocks noChangeArrowheads="1"/>
          </p:cNvSpPr>
          <p:nvPr/>
        </p:nvSpPr>
        <p:spPr bwMode="auto">
          <a:xfrm>
            <a:off x="2643174" y="2036050"/>
            <a:ext cx="346075" cy="422275"/>
          </a:xfrm>
          <a:prstGeom prst="chevron">
            <a:avLst>
              <a:gd name="adj" fmla="val 50000"/>
            </a:avLst>
          </a:prstGeom>
          <a:solidFill>
            <a:srgbClr val="FF0000"/>
          </a:solidFill>
          <a:ln w="9525" algn="ctr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ko-KR" altLang="en-US">
              <a:ea typeface="굴림" charset="-127"/>
            </a:endParaRPr>
          </a:p>
        </p:txBody>
      </p:sp>
      <p:sp>
        <p:nvSpPr>
          <p:cNvPr id="33" name="갈매기형 수장 19"/>
          <p:cNvSpPr>
            <a:spLocks noChangeArrowheads="1"/>
          </p:cNvSpPr>
          <p:nvPr/>
        </p:nvSpPr>
        <p:spPr bwMode="auto">
          <a:xfrm>
            <a:off x="5654685" y="2107488"/>
            <a:ext cx="346075" cy="422275"/>
          </a:xfrm>
          <a:prstGeom prst="chevron">
            <a:avLst>
              <a:gd name="adj" fmla="val 50000"/>
            </a:avLst>
          </a:prstGeom>
          <a:solidFill>
            <a:srgbClr val="FF0000"/>
          </a:solidFill>
          <a:ln w="9525" algn="ctr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ko-KR" altLang="en-US">
              <a:ea typeface="굴림" charset="-127"/>
            </a:endParaRPr>
          </a:p>
        </p:txBody>
      </p:sp>
      <p:sp>
        <p:nvSpPr>
          <p:cNvPr id="34" name="갈매기형 수장 20"/>
          <p:cNvSpPr>
            <a:spLocks noChangeArrowheads="1"/>
          </p:cNvSpPr>
          <p:nvPr/>
        </p:nvSpPr>
        <p:spPr bwMode="auto">
          <a:xfrm rot="5400000">
            <a:off x="7396976" y="3401221"/>
            <a:ext cx="346075" cy="423862"/>
          </a:xfrm>
          <a:prstGeom prst="chevron">
            <a:avLst>
              <a:gd name="adj" fmla="val 50000"/>
            </a:avLst>
          </a:prstGeom>
          <a:solidFill>
            <a:srgbClr val="FF0000"/>
          </a:solidFill>
          <a:ln w="9525" algn="ctr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ko-KR" altLang="en-US">
              <a:ea typeface="굴림" charset="-127"/>
            </a:endParaRPr>
          </a:p>
        </p:txBody>
      </p:sp>
      <p:sp>
        <p:nvSpPr>
          <p:cNvPr id="35" name="갈매기형 수장 21"/>
          <p:cNvSpPr>
            <a:spLocks noChangeArrowheads="1"/>
          </p:cNvSpPr>
          <p:nvPr/>
        </p:nvSpPr>
        <p:spPr bwMode="auto">
          <a:xfrm rot="10646700">
            <a:off x="5859758" y="5142361"/>
            <a:ext cx="346075" cy="422275"/>
          </a:xfrm>
          <a:prstGeom prst="chevron">
            <a:avLst>
              <a:gd name="adj" fmla="val 50000"/>
            </a:avLst>
          </a:prstGeom>
          <a:solidFill>
            <a:srgbClr val="FF0000"/>
          </a:solidFill>
          <a:ln w="9525" algn="ctr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ko-KR" altLang="en-US">
              <a:ea typeface="굴림" charset="-127"/>
            </a:endParaRPr>
          </a:p>
        </p:txBody>
      </p:sp>
      <p:sp>
        <p:nvSpPr>
          <p:cNvPr id="36" name="갈매기형 수장 22"/>
          <p:cNvSpPr>
            <a:spLocks noChangeArrowheads="1"/>
          </p:cNvSpPr>
          <p:nvPr/>
        </p:nvSpPr>
        <p:spPr bwMode="auto">
          <a:xfrm rot="10646700">
            <a:off x="2723852" y="5213763"/>
            <a:ext cx="347662" cy="422275"/>
          </a:xfrm>
          <a:prstGeom prst="chevron">
            <a:avLst>
              <a:gd name="adj" fmla="val 50000"/>
            </a:avLst>
          </a:prstGeom>
          <a:solidFill>
            <a:srgbClr val="FF0000"/>
          </a:solidFill>
          <a:ln w="9525" algn="ctr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ko-KR" altLang="en-US">
              <a:ea typeface="굴림" charset="-127"/>
            </a:endParaRPr>
          </a:p>
        </p:txBody>
      </p:sp>
      <p:pic>
        <p:nvPicPr>
          <p:cNvPr id="37" name="Picture 12" descr="D:\윤-Work\6-GlobalGAP-GAP\02-GlobalGAP-단체인증\GGAP-단체-1-배\GGAP-배-안성\1-GGAP-배-안성-2012\2-안성-배-2012-사진\2012-안성-사진-예비심사\120925-안성-이명렬-14.JPG"/>
          <p:cNvPicPr>
            <a:picLocks noChangeAspect="1" noChangeArrowheads="1"/>
          </p:cNvPicPr>
          <p:nvPr/>
        </p:nvPicPr>
        <p:blipFill>
          <a:blip r:embed="rId8" cstate="print">
            <a:extLst/>
          </a:blip>
          <a:srcRect/>
          <a:stretch>
            <a:fillRect/>
          </a:stretch>
        </p:blipFill>
        <p:spPr bwMode="auto">
          <a:xfrm>
            <a:off x="6381688" y="1535984"/>
            <a:ext cx="2190840" cy="1643074"/>
          </a:xfrm>
          <a:prstGeom prst="ellipse">
            <a:avLst/>
          </a:prstGeom>
          <a:ln w="28575" cap="rnd">
            <a:solidFill>
              <a:schemeClr val="tx1"/>
            </a:solidFill>
          </a:ln>
          <a:effectLst/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  <a:ex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90" name="Picture 2"/>
          <p:cNvPicPr>
            <a:picLocks noChangeAspect="1" noChangeArrowheads="1"/>
          </p:cNvPicPr>
          <p:nvPr/>
        </p:nvPicPr>
        <p:blipFill>
          <a:blip r:embed="rId3"/>
          <a:srcRect l="13281" t="19775" r="69271" b="55322"/>
          <a:stretch>
            <a:fillRect/>
          </a:stretch>
        </p:blipFill>
        <p:spPr bwMode="auto">
          <a:xfrm>
            <a:off x="6151221" y="3786190"/>
            <a:ext cx="2571768" cy="18573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13314" name="TextBox 1"/>
          <p:cNvSpPr txBox="1">
            <a:spLocks noChangeArrowheads="1"/>
          </p:cNvSpPr>
          <p:nvPr/>
        </p:nvSpPr>
        <p:spPr bwMode="auto">
          <a:xfrm>
            <a:off x="409646" y="445161"/>
            <a:ext cx="2618800" cy="35471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76965" tIns="38483" rIns="76965" bIns="38483">
            <a:spAutoFit/>
          </a:bodyPr>
          <a:lstStyle/>
          <a:p>
            <a:r>
              <a:rPr kumimoji="0" lang="en-US" altLang="ko-KR" dirty="0" smtClean="0">
                <a:solidFill>
                  <a:schemeClr val="bg1"/>
                </a:solidFill>
                <a:latin typeface="Franklin Gothic Medium" pitchFamily="34" charset="0"/>
                <a:ea typeface="HY견고딕" pitchFamily="18" charset="-127"/>
              </a:rPr>
              <a:t>3. GAP</a:t>
            </a:r>
            <a:r>
              <a:rPr kumimoji="0" lang="ko-KR" altLang="en-US" dirty="0" smtClean="0">
                <a:solidFill>
                  <a:schemeClr val="bg1"/>
                </a:solidFill>
                <a:latin typeface="Franklin Gothic Medium" pitchFamily="34" charset="0"/>
                <a:ea typeface="HY견고딕" pitchFamily="18" charset="-127"/>
              </a:rPr>
              <a:t>인증 신청 및 심사</a:t>
            </a:r>
            <a:endParaRPr kumimoji="0" lang="ko-KR" altLang="en-US" dirty="0">
              <a:solidFill>
                <a:schemeClr val="bg1"/>
              </a:solidFill>
              <a:latin typeface="Franklin Gothic Medium" pitchFamily="34" charset="0"/>
              <a:ea typeface="HY견고딕" pitchFamily="18" charset="-127"/>
            </a:endParaRPr>
          </a:p>
        </p:txBody>
      </p:sp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113" name="슬라이드 번호 개체 틀 18"/>
          <p:cNvSpPr>
            <a:spLocks noGrp="1"/>
          </p:cNvSpPr>
          <p:nvPr>
            <p:ph type="sldNum" sz="quarter" idx="10"/>
          </p:nvPr>
        </p:nvSpPr>
        <p:spPr>
          <a:xfrm>
            <a:off x="9215399" y="6321410"/>
            <a:ext cx="571500" cy="412750"/>
          </a:xfrm>
        </p:spPr>
        <p:txBody>
          <a:bodyPr/>
          <a:lstStyle/>
          <a:p>
            <a:pPr>
              <a:defRPr/>
            </a:pPr>
            <a:fld id="{7935FCAA-BBB0-4DAB-ADC1-FD6FFA529600}" type="slidenum">
              <a:rPr lang="ko-KR" altLang="en-US"/>
              <a:pPr>
                <a:defRPr/>
              </a:pPr>
              <a:t>20</a:t>
            </a:fld>
            <a:endParaRPr lang="ko-KR" altLang="en-US"/>
          </a:p>
        </p:txBody>
      </p:sp>
      <p:sp>
        <p:nvSpPr>
          <p:cNvPr id="23" name="모서리가 둥근 직사각형 22"/>
          <p:cNvSpPr/>
          <p:nvPr/>
        </p:nvSpPr>
        <p:spPr>
          <a:xfrm>
            <a:off x="428596" y="1142984"/>
            <a:ext cx="2786082" cy="500066"/>
          </a:xfrm>
          <a:prstGeom prst="roundRect">
            <a:avLst>
              <a:gd name="adj" fmla="val 50000"/>
            </a:avLst>
          </a:prstGeom>
          <a:solidFill>
            <a:srgbClr val="0D8FFB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b="1" dirty="0" smtClean="0"/>
              <a:t>심사보고 및 결과 통보</a:t>
            </a:r>
            <a:endParaRPr lang="ko-KR" altLang="en-US" b="1" dirty="0"/>
          </a:p>
        </p:txBody>
      </p:sp>
      <p:graphicFrame>
        <p:nvGraphicFramePr>
          <p:cNvPr id="24" name="다이어그램 23"/>
          <p:cNvGraphicFramePr/>
          <p:nvPr/>
        </p:nvGraphicFramePr>
        <p:xfrm>
          <a:off x="428596" y="1500174"/>
          <a:ext cx="8286808" cy="257176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pic>
        <p:nvPicPr>
          <p:cNvPr id="38" name="그림 37" descr="보고.gif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3433256" y="3561366"/>
            <a:ext cx="2418574" cy="2225088"/>
          </a:xfrm>
          <a:prstGeom prst="rect">
            <a:avLst/>
          </a:prstGeom>
        </p:spPr>
      </p:pic>
      <p:pic>
        <p:nvPicPr>
          <p:cNvPr id="41" name="그림 40" descr="보고서.png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441238" y="3622294"/>
            <a:ext cx="2529157" cy="2110498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번호 개체 틀 1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6708EB69-7ECB-4617-9BB3-EDF887826463}" type="slidenum">
              <a:rPr lang="ko-KR" altLang="en-US"/>
              <a:pPr>
                <a:defRPr/>
              </a:pPr>
              <a:t>21</a:t>
            </a:fld>
            <a:endParaRPr lang="ko-KR" altLang="en-US" dirty="0"/>
          </a:p>
        </p:txBody>
      </p:sp>
      <p:sp>
        <p:nvSpPr>
          <p:cNvPr id="3" name="TextBox 1"/>
          <p:cNvSpPr txBox="1"/>
          <p:nvPr/>
        </p:nvSpPr>
        <p:spPr>
          <a:xfrm rot="20717908">
            <a:off x="1260201" y="2342070"/>
            <a:ext cx="2047687" cy="1001657"/>
          </a:xfrm>
          <a:prstGeom prst="rect">
            <a:avLst/>
          </a:prstGeom>
          <a:noFill/>
        </p:spPr>
        <p:txBody>
          <a:bodyPr lIns="86714" tIns="43357" rIns="86714" bIns="43357">
            <a:spAutoFit/>
            <a:scene3d>
              <a:camera prst="orthographicFront">
                <a:rot lat="0" lon="0" rev="0"/>
              </a:camera>
              <a:lightRig rig="glow" dir="t">
                <a:rot lat="0" lon="0" rev="3600000"/>
              </a:lightRig>
            </a:scene3d>
            <a:sp3d prstMaterial="softEdge">
              <a:bevelT w="12700" h="0"/>
              <a:bevelB w="0" h="0"/>
              <a:contourClr>
                <a:schemeClr val="accent4">
                  <a:alpha val="95000"/>
                </a:schemeClr>
              </a:contourClr>
            </a:sp3d>
          </a:bodyPr>
          <a:lstStyle>
            <a:defPPr>
              <a:defRPr lang="ko-KR"/>
            </a:defPPr>
            <a:lvl1pPr marL="0" algn="l" defTabSz="1030529" rtl="0" eaLnBrk="1" latinLnBrk="1" hangingPunct="1"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15264" algn="l" defTabSz="1030529" rtl="0" eaLnBrk="1" latinLnBrk="1" hangingPunct="1"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030529" algn="l" defTabSz="1030529" rtl="0" eaLnBrk="1" latinLnBrk="1" hangingPunct="1"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545793" algn="l" defTabSz="1030529" rtl="0" eaLnBrk="1" latinLnBrk="1" hangingPunct="1"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61058" algn="l" defTabSz="1030529" rtl="0" eaLnBrk="1" latinLnBrk="1" hangingPunct="1"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76322" algn="l" defTabSz="1030529" rtl="0" eaLnBrk="1" latinLnBrk="1" hangingPunct="1"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091586" algn="l" defTabSz="1030529" rtl="0" eaLnBrk="1" latinLnBrk="1" hangingPunct="1"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606851" algn="l" defTabSz="1030529" rtl="0" eaLnBrk="1" latinLnBrk="1" hangingPunct="1"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122115" algn="l" defTabSz="1030529" rtl="0" eaLnBrk="1" latinLnBrk="1" hangingPunct="1"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10000"/>
              </a:lnSpc>
              <a:defRPr/>
            </a:pPr>
            <a:r>
              <a:rPr lang="en-US" altLang="ko-KR" sz="2700" b="1" spc="-126" dirty="0">
                <a:ln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innerShdw blurRad="63500" dist="63500" dir="16200000">
                    <a:prstClr val="black">
                      <a:alpha val="50000"/>
                    </a:prstClr>
                  </a:innerShdw>
                </a:effectLst>
                <a:latin typeface="HY견고딕" panose="02030600000101010101" pitchFamily="18" charset="-127"/>
                <a:cs typeface="Arial" pitchFamily="34" charset="0"/>
              </a:rPr>
              <a:t>CONTENTS</a:t>
            </a:r>
          </a:p>
        </p:txBody>
      </p:sp>
      <p:grpSp>
        <p:nvGrpSpPr>
          <p:cNvPr id="4" name="그룹 15"/>
          <p:cNvGrpSpPr>
            <a:grpSpLocks/>
          </p:cNvGrpSpPr>
          <p:nvPr/>
        </p:nvGrpSpPr>
        <p:grpSpPr bwMode="auto">
          <a:xfrm>
            <a:off x="4167525" y="3071810"/>
            <a:ext cx="3744956" cy="713937"/>
            <a:chOff x="5328545" y="2088381"/>
            <a:chExt cx="4366587" cy="1008112"/>
          </a:xfrm>
        </p:grpSpPr>
        <p:pic>
          <p:nvPicPr>
            <p:cNvPr id="17" name="그림 16"/>
            <p:cNvPicPr>
              <a:picLocks noChangeAspect="1"/>
            </p:cNvPicPr>
            <p:nvPr/>
          </p:nvPicPr>
          <p:blipFill>
            <a:blip r:embed="rId3" cstate="print">
              <a:duotone>
                <a:prstClr val="black"/>
                <a:schemeClr val="accent5">
                  <a:tint val="45000"/>
                  <a:satMod val="400000"/>
                </a:schemeClr>
              </a:duotone>
              <a:extLst/>
            </a:blip>
            <a:stretch>
              <a:fillRect/>
            </a:stretch>
          </p:blipFill>
          <p:spPr>
            <a:xfrm>
              <a:off x="5328545" y="2088381"/>
              <a:ext cx="4366587" cy="1008112"/>
            </a:xfrm>
            <a:prstGeom prst="rect">
              <a:avLst/>
            </a:prstGeom>
          </p:spPr>
        </p:pic>
        <p:sp>
          <p:nvSpPr>
            <p:cNvPr id="18" name="TextBox 17"/>
            <p:cNvSpPr txBox="1"/>
            <p:nvPr/>
          </p:nvSpPr>
          <p:spPr bwMode="auto">
            <a:xfrm>
              <a:off x="6469139" y="2314788"/>
              <a:ext cx="2796155" cy="434595"/>
            </a:xfrm>
            <a:prstGeom prst="rect">
              <a:avLst/>
            </a:prstGeom>
            <a:noFill/>
          </p:spPr>
          <p:txBody>
            <a:bodyPr wrap="none" lIns="0" tIns="0" rIns="0" bIns="0">
              <a:spAutoFit/>
            </a:bodyPr>
            <a:lstStyle/>
            <a:p>
              <a:pPr defTabSz="1172843">
                <a:spcBef>
                  <a:spcPct val="50000"/>
                </a:spcBef>
                <a:defRPr/>
              </a:pPr>
              <a:r>
                <a:rPr lang="ko-KR" altLang="en-US" sz="2000" b="1" kern="0" dirty="0" err="1" smtClean="0">
                  <a:gradFill>
                    <a:gsLst>
                      <a:gs pos="0">
                        <a:schemeClr val="bg1"/>
                      </a:gs>
                      <a:gs pos="100000">
                        <a:schemeClr val="bg1"/>
                      </a:gs>
                    </a:gsLst>
                    <a:lin ang="5400000" scaled="0"/>
                  </a:gradFill>
                  <a:latin typeface="+mj-ea"/>
                  <a:ea typeface="+mj-ea"/>
                  <a:cs typeface="Arial" pitchFamily="34" charset="0"/>
                </a:rPr>
                <a:t>인증기준별</a:t>
              </a:r>
              <a:r>
                <a:rPr lang="ko-KR" altLang="en-US" sz="2000" b="1" kern="0" dirty="0" smtClean="0">
                  <a:gradFill>
                    <a:gsLst>
                      <a:gs pos="0">
                        <a:schemeClr val="bg1"/>
                      </a:gs>
                      <a:gs pos="100000">
                        <a:schemeClr val="bg1"/>
                      </a:gs>
                    </a:gsLst>
                    <a:lin ang="5400000" scaled="0"/>
                  </a:gradFill>
                  <a:latin typeface="+mj-ea"/>
                  <a:ea typeface="+mj-ea"/>
                  <a:cs typeface="Arial" pitchFamily="34" charset="0"/>
                </a:rPr>
                <a:t> 준수사항</a:t>
              </a:r>
              <a:endParaRPr lang="ko-KR" altLang="en-US" sz="2000" b="1" kern="0" dirty="0">
                <a:gradFill>
                  <a:gsLst>
                    <a:gs pos="0">
                      <a:schemeClr val="bg1"/>
                    </a:gs>
                    <a:gs pos="100000">
                      <a:schemeClr val="bg1"/>
                    </a:gs>
                  </a:gsLst>
                  <a:lin ang="5400000" scaled="0"/>
                </a:gradFill>
                <a:latin typeface="+mj-ea"/>
                <a:ea typeface="+mj-ea"/>
                <a:cs typeface="Arial" pitchFamily="34" charset="0"/>
              </a:endParaRPr>
            </a:p>
          </p:txBody>
        </p:sp>
        <p:sp>
          <p:nvSpPr>
            <p:cNvPr id="19" name="TextBox 18"/>
            <p:cNvSpPr txBox="1"/>
            <p:nvPr/>
          </p:nvSpPr>
          <p:spPr bwMode="auto">
            <a:xfrm>
              <a:off x="5649759" y="2152143"/>
              <a:ext cx="586894" cy="869189"/>
            </a:xfrm>
            <a:prstGeom prst="rect">
              <a:avLst/>
            </a:prstGeom>
            <a:solidFill>
              <a:schemeClr val="bg1"/>
            </a:solidFill>
          </p:spPr>
          <p:txBody>
            <a:bodyPr wrap="none" lIns="0" tIns="0" rIns="0" bIns="0" anchor="ctr">
              <a:spAutoFit/>
            </a:bodyPr>
            <a:lstStyle>
              <a:defPPr>
                <a:defRPr lang="ko-KR"/>
              </a:defPPr>
              <a:lvl1pPr defTabSz="1393422">
                <a:spcBef>
                  <a:spcPct val="50000"/>
                </a:spcBef>
                <a:defRPr sz="4000" b="1" kern="0">
                  <a:ln w="1270">
                    <a:solidFill>
                      <a:schemeClr val="bg1">
                        <a:alpha val="50000"/>
                      </a:schemeClr>
                    </a:solidFill>
                  </a:ln>
                  <a:solidFill>
                    <a:schemeClr val="accent5">
                      <a:lumMod val="50000"/>
                    </a:schemeClr>
                  </a:solidFill>
                  <a:latin typeface="Elephant" panose="02020904090505020303" pitchFamily="18" charset="0"/>
                  <a:ea typeface="HY동녘B" panose="02030600000101010101" pitchFamily="18" charset="-127"/>
                  <a:cs typeface="Arial" pitchFamily="34" charset="0"/>
                </a:defRPr>
              </a:lvl1pPr>
            </a:lstStyle>
            <a:p>
              <a:pPr>
                <a:defRPr/>
              </a:pPr>
              <a:r>
                <a:rPr kumimoji="0" lang="en-US" altLang="ko-KR" dirty="0"/>
                <a:t>Ⅳ</a:t>
              </a:r>
              <a:endParaRPr kumimoji="0" lang="ko-KR" altLang="en-US" dirty="0"/>
            </a:p>
          </p:txBody>
        </p:sp>
      </p:grpSp>
    </p:spTree>
    <p:extLst>
      <p:ext uri="{BB962C8B-B14F-4D97-AF65-F5344CB8AC3E}">
        <p14:creationId xmlns:p14="http://schemas.microsoft.com/office/powerpoint/2010/main" val="1103135587"/>
      </p:ext>
    </p:extLst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TextBox 1"/>
          <p:cNvSpPr txBox="1">
            <a:spLocks noChangeArrowheads="1"/>
          </p:cNvSpPr>
          <p:nvPr/>
        </p:nvSpPr>
        <p:spPr bwMode="auto">
          <a:xfrm>
            <a:off x="409646" y="445161"/>
            <a:ext cx="2539099" cy="35471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76965" tIns="38483" rIns="76965" bIns="38483">
            <a:spAutoFit/>
          </a:bodyPr>
          <a:lstStyle/>
          <a:p>
            <a:r>
              <a:rPr kumimoji="0" lang="en-US" altLang="ko-KR" dirty="0" smtClean="0">
                <a:solidFill>
                  <a:schemeClr val="bg1"/>
                </a:solidFill>
                <a:latin typeface="Franklin Gothic Medium" pitchFamily="34" charset="0"/>
                <a:ea typeface="HY견고딕" pitchFamily="18" charset="-127"/>
              </a:rPr>
              <a:t>4. </a:t>
            </a:r>
            <a:r>
              <a:rPr kumimoji="0" lang="ko-KR" altLang="en-US" dirty="0" err="1" smtClean="0">
                <a:solidFill>
                  <a:schemeClr val="bg1"/>
                </a:solidFill>
                <a:latin typeface="Franklin Gothic Medium" pitchFamily="34" charset="0"/>
                <a:ea typeface="HY견고딕" pitchFamily="18" charset="-127"/>
              </a:rPr>
              <a:t>인증기준별</a:t>
            </a:r>
            <a:r>
              <a:rPr kumimoji="0" lang="ko-KR" altLang="en-US" dirty="0" smtClean="0">
                <a:solidFill>
                  <a:schemeClr val="bg1"/>
                </a:solidFill>
                <a:latin typeface="Franklin Gothic Medium" pitchFamily="34" charset="0"/>
                <a:ea typeface="HY견고딕" pitchFamily="18" charset="-127"/>
              </a:rPr>
              <a:t> 준수사항</a:t>
            </a:r>
            <a:endParaRPr kumimoji="0" lang="ko-KR" altLang="en-US" dirty="0">
              <a:solidFill>
                <a:schemeClr val="bg1"/>
              </a:solidFill>
              <a:latin typeface="Franklin Gothic Medium" pitchFamily="34" charset="0"/>
              <a:ea typeface="HY견고딕" pitchFamily="18" charset="-127"/>
            </a:endParaRPr>
          </a:p>
        </p:txBody>
      </p:sp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113" name="슬라이드 번호 개체 틀 18"/>
          <p:cNvSpPr>
            <a:spLocks noGrp="1"/>
          </p:cNvSpPr>
          <p:nvPr>
            <p:ph type="sldNum" sz="quarter" idx="10"/>
          </p:nvPr>
        </p:nvSpPr>
        <p:spPr>
          <a:xfrm>
            <a:off x="9215399" y="6321410"/>
            <a:ext cx="571500" cy="412750"/>
          </a:xfrm>
        </p:spPr>
        <p:txBody>
          <a:bodyPr/>
          <a:lstStyle/>
          <a:p>
            <a:pPr>
              <a:defRPr/>
            </a:pPr>
            <a:fld id="{7935FCAA-BBB0-4DAB-ADC1-FD6FFA529600}" type="slidenum">
              <a:rPr lang="ko-KR" altLang="en-US"/>
              <a:pPr>
                <a:defRPr/>
              </a:pPr>
              <a:t>22</a:t>
            </a:fld>
            <a:endParaRPr lang="ko-KR" altLang="en-US"/>
          </a:p>
        </p:txBody>
      </p:sp>
      <p:grpSp>
        <p:nvGrpSpPr>
          <p:cNvPr id="2" name="그룹 25"/>
          <p:cNvGrpSpPr>
            <a:grpSpLocks/>
          </p:cNvGrpSpPr>
          <p:nvPr/>
        </p:nvGrpSpPr>
        <p:grpSpPr bwMode="auto">
          <a:xfrm>
            <a:off x="214282" y="985824"/>
            <a:ext cx="3714776" cy="514350"/>
            <a:chOff x="777488" y="951783"/>
            <a:chExt cx="2679044" cy="586666"/>
          </a:xfrm>
        </p:grpSpPr>
        <p:sp>
          <p:nvSpPr>
            <p:cNvPr id="11" name="모서리가 둥근 직사각형 10"/>
            <p:cNvSpPr/>
            <p:nvPr/>
          </p:nvSpPr>
          <p:spPr bwMode="auto">
            <a:xfrm>
              <a:off x="777488" y="951783"/>
              <a:ext cx="2679044" cy="586666"/>
            </a:xfrm>
            <a:prstGeom prst="roundRect">
              <a:avLst>
                <a:gd name="adj" fmla="val 50000"/>
              </a:avLst>
            </a:prstGeom>
            <a:blipFill>
              <a:blip r:embed="rId3" cstate="print"/>
              <a:stretch>
                <a:fillRect/>
              </a:stretch>
            </a:blipFill>
            <a:ln w="6350">
              <a:solidFill>
                <a:srgbClr val="D9D9D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ko-KR" altLang="en-US">
                <a:latin typeface="HY견고딕" panose="02030600000101010101" pitchFamily="18" charset="-127"/>
                <a:ea typeface="HY견고딕" panose="02030600000101010101" pitchFamily="18" charset="-127"/>
              </a:endParaRPr>
            </a:p>
          </p:txBody>
        </p:sp>
        <p:sp>
          <p:nvSpPr>
            <p:cNvPr id="12" name="모서리가 둥근 직사각형 11"/>
            <p:cNvSpPr/>
            <p:nvPr/>
          </p:nvSpPr>
          <p:spPr bwMode="auto">
            <a:xfrm>
              <a:off x="855729" y="1035075"/>
              <a:ext cx="2519865" cy="430946"/>
            </a:xfrm>
            <a:prstGeom prst="roundRect">
              <a:avLst>
                <a:gd name="adj" fmla="val 50000"/>
              </a:avLst>
            </a:prstGeom>
            <a:solidFill>
              <a:schemeClr val="accent5">
                <a:lumMod val="20000"/>
                <a:lumOff val="80000"/>
              </a:schemeClr>
            </a:solidFill>
            <a:ln w="6350">
              <a:solidFill>
                <a:srgbClr val="D9D9D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ko-KR" altLang="en-US" dirty="0" smtClean="0">
                  <a:solidFill>
                    <a:schemeClr val="tx1"/>
                  </a:solidFill>
                  <a:latin typeface="HY견고딕" panose="02030600000101010101" pitchFamily="18" charset="-127"/>
                  <a:ea typeface="HY견고딕" panose="02030600000101010101" pitchFamily="18" charset="-127"/>
                </a:rPr>
                <a:t>제</a:t>
              </a:r>
              <a:r>
                <a:rPr lang="en-US" altLang="ko-KR" dirty="0" smtClean="0">
                  <a:solidFill>
                    <a:schemeClr val="tx1"/>
                  </a:solidFill>
                  <a:latin typeface="HY견고딕" panose="02030600000101010101" pitchFamily="18" charset="-127"/>
                  <a:ea typeface="HY견고딕" panose="02030600000101010101" pitchFamily="18" charset="-127"/>
                </a:rPr>
                <a:t>1</a:t>
              </a:r>
              <a:r>
                <a:rPr lang="ko-KR" altLang="en-US" dirty="0" smtClean="0">
                  <a:solidFill>
                    <a:schemeClr val="tx1"/>
                  </a:solidFill>
                  <a:latin typeface="HY견고딕" panose="02030600000101010101" pitchFamily="18" charset="-127"/>
                  <a:ea typeface="HY견고딕" panose="02030600000101010101" pitchFamily="18" charset="-127"/>
                </a:rPr>
                <a:t>과정</a:t>
              </a:r>
              <a:r>
                <a:rPr lang="en-US" altLang="ko-KR" dirty="0" smtClean="0">
                  <a:solidFill>
                    <a:schemeClr val="tx1"/>
                  </a:solidFill>
                  <a:latin typeface="HY견고딕" panose="02030600000101010101" pitchFamily="18" charset="-127"/>
                  <a:ea typeface="HY견고딕" panose="02030600000101010101" pitchFamily="18" charset="-127"/>
                </a:rPr>
                <a:t>. </a:t>
              </a:r>
              <a:r>
                <a:rPr lang="ko-KR" altLang="en-US" dirty="0" smtClean="0">
                  <a:solidFill>
                    <a:schemeClr val="tx1"/>
                  </a:solidFill>
                  <a:latin typeface="HY견고딕" panose="02030600000101010101" pitchFamily="18" charset="-127"/>
                  <a:ea typeface="HY견고딕" panose="02030600000101010101" pitchFamily="18" charset="-127"/>
                </a:rPr>
                <a:t>농산물이력추적관리</a:t>
              </a:r>
              <a:endParaRPr lang="ko-KR" altLang="en-US" dirty="0">
                <a:solidFill>
                  <a:schemeClr val="tx1"/>
                </a:solidFill>
                <a:latin typeface="HY견고딕" panose="02030600000101010101" pitchFamily="18" charset="-127"/>
                <a:ea typeface="HY견고딕" panose="02030600000101010101" pitchFamily="18" charset="-127"/>
              </a:endParaRPr>
            </a:p>
          </p:txBody>
        </p:sp>
      </p:grpSp>
      <p:pic>
        <p:nvPicPr>
          <p:cNvPr id="13" name="Picture 3" descr="H:\DCIM\100MSDCF\DSC00725.JPG"/>
          <p:cNvPicPr>
            <a:picLocks noChangeAspect="1" noChangeArrowheads="1"/>
          </p:cNvPicPr>
          <p:nvPr/>
        </p:nvPicPr>
        <p:blipFill>
          <a:blip r:embed="rId4" cstate="print">
            <a:extLst/>
          </a:blip>
          <a:srcRect/>
          <a:stretch>
            <a:fillRect/>
          </a:stretch>
        </p:blipFill>
        <p:spPr bwMode="auto">
          <a:xfrm>
            <a:off x="285720" y="1785926"/>
            <a:ext cx="3334887" cy="2500330"/>
          </a:xfrm>
          <a:prstGeom prst="roundRect">
            <a:avLst>
              <a:gd name="adj" fmla="val 4982"/>
            </a:avLst>
          </a:prstGeom>
          <a:solidFill>
            <a:srgbClr val="FFFFFF">
              <a:shade val="85000"/>
            </a:srgbClr>
          </a:solidFill>
          <a:ln w="38100">
            <a:solidFill>
              <a:srgbClr val="00B050"/>
            </a:solidFill>
          </a:ln>
          <a:effectLst/>
          <a:extLst/>
        </p:spPr>
      </p:pic>
      <p:pic>
        <p:nvPicPr>
          <p:cNvPr id="14" name="그림 13" descr="체크표시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4286248" y="1571612"/>
            <a:ext cx="432568" cy="357166"/>
          </a:xfrm>
          <a:prstGeom prst="rect">
            <a:avLst/>
          </a:prstGeom>
        </p:spPr>
      </p:pic>
      <p:sp>
        <p:nvSpPr>
          <p:cNvPr id="15" name="TextBox 14"/>
          <p:cNvSpPr txBox="1"/>
          <p:nvPr/>
        </p:nvSpPr>
        <p:spPr>
          <a:xfrm>
            <a:off x="4763736" y="1556619"/>
            <a:ext cx="392909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b="1" smtClean="0"/>
              <a:t>영농정보 기록대장 점검</a:t>
            </a:r>
            <a:endParaRPr lang="ko-KR" altLang="en-US" b="1"/>
          </a:p>
        </p:txBody>
      </p:sp>
      <p:sp>
        <p:nvSpPr>
          <p:cNvPr id="16" name="모서리가 둥근 직사각형 15"/>
          <p:cNvSpPr/>
          <p:nvPr/>
        </p:nvSpPr>
        <p:spPr>
          <a:xfrm>
            <a:off x="3929058" y="2143116"/>
            <a:ext cx="2143140" cy="500066"/>
          </a:xfrm>
          <a:prstGeom prst="roundRect">
            <a:avLst>
              <a:gd name="adj" fmla="val 50000"/>
            </a:avLst>
          </a:prstGeom>
          <a:solidFill>
            <a:srgbClr val="0D8FFB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b="1" dirty="0" err="1" smtClean="0"/>
              <a:t>영농기록장</a:t>
            </a:r>
            <a:r>
              <a:rPr lang="ko-KR" altLang="en-US" b="1" dirty="0" smtClean="0"/>
              <a:t> 보유</a:t>
            </a:r>
            <a:endParaRPr lang="ko-KR" altLang="en-US" b="1" dirty="0"/>
          </a:p>
        </p:txBody>
      </p:sp>
      <p:sp>
        <p:nvSpPr>
          <p:cNvPr id="21" name="직사각형 20"/>
          <p:cNvSpPr/>
          <p:nvPr/>
        </p:nvSpPr>
        <p:spPr>
          <a:xfrm>
            <a:off x="6963143" y="2169398"/>
            <a:ext cx="2124411" cy="42862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dirty="0" smtClean="0"/>
              <a:t>영농일지 준비</a:t>
            </a:r>
            <a:endParaRPr lang="ko-KR" altLang="en-US" dirty="0"/>
          </a:p>
        </p:txBody>
      </p:sp>
      <p:grpSp>
        <p:nvGrpSpPr>
          <p:cNvPr id="3" name="그룹 59"/>
          <p:cNvGrpSpPr/>
          <p:nvPr/>
        </p:nvGrpSpPr>
        <p:grpSpPr>
          <a:xfrm>
            <a:off x="4786314" y="2715414"/>
            <a:ext cx="214314" cy="500066"/>
            <a:chOff x="4786314" y="2715414"/>
            <a:chExt cx="214314" cy="500066"/>
          </a:xfrm>
        </p:grpSpPr>
        <p:cxnSp>
          <p:nvCxnSpPr>
            <p:cNvPr id="52" name="직선 화살표 연결선 51"/>
            <p:cNvCxnSpPr/>
            <p:nvPr/>
          </p:nvCxnSpPr>
          <p:spPr>
            <a:xfrm rot="5400000">
              <a:off x="4641586" y="2964653"/>
              <a:ext cx="500066" cy="1588"/>
            </a:xfrm>
            <a:prstGeom prst="straightConnector1">
              <a:avLst/>
            </a:prstGeom>
            <a:ln w="28575">
              <a:solidFill>
                <a:srgbClr val="00682F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6" name="타원 25"/>
            <p:cNvSpPr/>
            <p:nvPr/>
          </p:nvSpPr>
          <p:spPr>
            <a:xfrm>
              <a:off x="4786314" y="2846207"/>
              <a:ext cx="214314" cy="214314"/>
            </a:xfrm>
            <a:prstGeom prst="ellipse">
              <a:avLst/>
            </a:prstGeom>
            <a:solidFill>
              <a:schemeClr val="bg1"/>
            </a:solidFill>
            <a:ln>
              <a:solidFill>
                <a:srgbClr val="00682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ko-KR" dirty="0" smtClean="0">
                  <a:solidFill>
                    <a:srgbClr val="00682F"/>
                  </a:solidFill>
                </a:rPr>
                <a:t>Y</a:t>
              </a:r>
              <a:endParaRPr lang="ko-KR" altLang="en-US" dirty="0">
                <a:solidFill>
                  <a:srgbClr val="00682F"/>
                </a:solidFill>
              </a:endParaRPr>
            </a:p>
          </p:txBody>
        </p:sp>
      </p:grpSp>
      <p:sp>
        <p:nvSpPr>
          <p:cNvPr id="30" name="모서리가 둥근 직사각형 29"/>
          <p:cNvSpPr/>
          <p:nvPr/>
        </p:nvSpPr>
        <p:spPr>
          <a:xfrm>
            <a:off x="3940347" y="3274835"/>
            <a:ext cx="2143140" cy="500066"/>
          </a:xfrm>
          <a:prstGeom prst="roundRect">
            <a:avLst>
              <a:gd name="adj" fmla="val 50000"/>
            </a:avLst>
          </a:prstGeom>
          <a:solidFill>
            <a:srgbClr val="0D8FFB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b="1" dirty="0" smtClean="0"/>
              <a:t>1</a:t>
            </a:r>
            <a:r>
              <a:rPr lang="ko-KR" altLang="en-US" b="1" dirty="0" smtClean="0"/>
              <a:t>년 이상 보관</a:t>
            </a:r>
            <a:endParaRPr lang="ko-KR" altLang="en-US" b="1" dirty="0"/>
          </a:p>
        </p:txBody>
      </p:sp>
      <p:grpSp>
        <p:nvGrpSpPr>
          <p:cNvPr id="4" name="그룹 52"/>
          <p:cNvGrpSpPr/>
          <p:nvPr/>
        </p:nvGrpSpPr>
        <p:grpSpPr>
          <a:xfrm>
            <a:off x="6173622" y="3349977"/>
            <a:ext cx="785818" cy="259470"/>
            <a:chOff x="6230067" y="3349977"/>
            <a:chExt cx="785818" cy="259470"/>
          </a:xfrm>
        </p:grpSpPr>
        <p:cxnSp>
          <p:nvCxnSpPr>
            <p:cNvPr id="33" name="직선 화살표 연결선 32"/>
            <p:cNvCxnSpPr/>
            <p:nvPr/>
          </p:nvCxnSpPr>
          <p:spPr>
            <a:xfrm>
              <a:off x="6230067" y="3489149"/>
              <a:ext cx="785818" cy="1588"/>
            </a:xfrm>
            <a:prstGeom prst="straightConnector1">
              <a:avLst/>
            </a:prstGeom>
            <a:ln w="28575">
              <a:solidFill>
                <a:srgbClr val="FF0000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4" name="타원 33"/>
            <p:cNvSpPr/>
            <p:nvPr/>
          </p:nvSpPr>
          <p:spPr>
            <a:xfrm>
              <a:off x="6478248" y="3349977"/>
              <a:ext cx="221899" cy="259470"/>
            </a:xfrm>
            <a:prstGeom prst="ellipse">
              <a:avLst/>
            </a:prstGeom>
            <a:solidFill>
              <a:schemeClr val="bg1"/>
            </a:solidFill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ko-KR" dirty="0" smtClean="0">
                  <a:solidFill>
                    <a:srgbClr val="FF0000"/>
                  </a:solidFill>
                </a:rPr>
                <a:t>N</a:t>
              </a:r>
              <a:endParaRPr lang="ko-KR" altLang="en-US" dirty="0">
                <a:solidFill>
                  <a:srgbClr val="FF0000"/>
                </a:solidFill>
              </a:endParaRPr>
            </a:p>
          </p:txBody>
        </p:sp>
      </p:grpSp>
      <p:cxnSp>
        <p:nvCxnSpPr>
          <p:cNvPr id="36" name="Shape 35"/>
          <p:cNvCxnSpPr>
            <a:stCxn id="21" idx="2"/>
          </p:cNvCxnSpPr>
          <p:nvPr/>
        </p:nvCxnSpPr>
        <p:spPr>
          <a:xfrm rot="5400000">
            <a:off x="6292941" y="1267966"/>
            <a:ext cx="402349" cy="3062468"/>
          </a:xfrm>
          <a:prstGeom prst="bentConnector2">
            <a:avLst/>
          </a:prstGeom>
          <a:ln>
            <a:prstDash val="dash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5" name="그룹 53"/>
          <p:cNvGrpSpPr/>
          <p:nvPr/>
        </p:nvGrpSpPr>
        <p:grpSpPr>
          <a:xfrm>
            <a:off x="6121058" y="2263414"/>
            <a:ext cx="785818" cy="259470"/>
            <a:chOff x="6230067" y="3349977"/>
            <a:chExt cx="785818" cy="259470"/>
          </a:xfrm>
        </p:grpSpPr>
        <p:cxnSp>
          <p:nvCxnSpPr>
            <p:cNvPr id="55" name="직선 화살표 연결선 54"/>
            <p:cNvCxnSpPr/>
            <p:nvPr/>
          </p:nvCxnSpPr>
          <p:spPr>
            <a:xfrm>
              <a:off x="6230067" y="3489149"/>
              <a:ext cx="785818" cy="1588"/>
            </a:xfrm>
            <a:prstGeom prst="straightConnector1">
              <a:avLst/>
            </a:prstGeom>
            <a:ln w="28575">
              <a:solidFill>
                <a:srgbClr val="FF0000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6" name="타원 55"/>
            <p:cNvSpPr/>
            <p:nvPr/>
          </p:nvSpPr>
          <p:spPr>
            <a:xfrm>
              <a:off x="6478248" y="3349977"/>
              <a:ext cx="221899" cy="259470"/>
            </a:xfrm>
            <a:prstGeom prst="ellipse">
              <a:avLst/>
            </a:prstGeom>
            <a:solidFill>
              <a:schemeClr val="bg1"/>
            </a:solidFill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ko-KR" dirty="0" smtClean="0">
                  <a:solidFill>
                    <a:srgbClr val="FF0000"/>
                  </a:solidFill>
                </a:rPr>
                <a:t>N</a:t>
              </a:r>
              <a:endParaRPr lang="ko-KR" altLang="en-US" dirty="0">
                <a:solidFill>
                  <a:srgbClr val="FF0000"/>
                </a:solidFill>
              </a:endParaRPr>
            </a:p>
          </p:txBody>
        </p:sp>
      </p:grpSp>
      <p:sp>
        <p:nvSpPr>
          <p:cNvPr id="57" name="직사각형 56"/>
          <p:cNvSpPr/>
          <p:nvPr/>
        </p:nvSpPr>
        <p:spPr>
          <a:xfrm>
            <a:off x="7030878" y="3282420"/>
            <a:ext cx="2067966" cy="42862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600" spc="-150" dirty="0" smtClean="0"/>
              <a:t>출하 후 </a:t>
            </a:r>
            <a:r>
              <a:rPr lang="en-US" altLang="ko-KR" sz="1600" spc="-150" dirty="0" smtClean="0"/>
              <a:t>1</a:t>
            </a:r>
            <a:r>
              <a:rPr lang="ko-KR" altLang="en-US" sz="1600" spc="-150" dirty="0" smtClean="0"/>
              <a:t>년 이상 보관</a:t>
            </a:r>
            <a:endParaRPr lang="ko-KR" altLang="en-US" sz="1600" spc="-150" dirty="0"/>
          </a:p>
        </p:txBody>
      </p:sp>
      <p:grpSp>
        <p:nvGrpSpPr>
          <p:cNvPr id="6" name="그룹 60"/>
          <p:cNvGrpSpPr/>
          <p:nvPr/>
        </p:nvGrpSpPr>
        <p:grpSpPr>
          <a:xfrm>
            <a:off x="4797603" y="3846339"/>
            <a:ext cx="214314" cy="500066"/>
            <a:chOff x="4786314" y="2715414"/>
            <a:chExt cx="214314" cy="500066"/>
          </a:xfrm>
        </p:grpSpPr>
        <p:cxnSp>
          <p:nvCxnSpPr>
            <p:cNvPr id="62" name="직선 화살표 연결선 61"/>
            <p:cNvCxnSpPr/>
            <p:nvPr/>
          </p:nvCxnSpPr>
          <p:spPr>
            <a:xfrm rot="5400000">
              <a:off x="4641586" y="2964653"/>
              <a:ext cx="500066" cy="1588"/>
            </a:xfrm>
            <a:prstGeom prst="straightConnector1">
              <a:avLst/>
            </a:prstGeom>
            <a:ln w="28575">
              <a:solidFill>
                <a:srgbClr val="00682F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3" name="타원 62"/>
            <p:cNvSpPr/>
            <p:nvPr/>
          </p:nvSpPr>
          <p:spPr>
            <a:xfrm>
              <a:off x="4786314" y="2846207"/>
              <a:ext cx="214314" cy="214314"/>
            </a:xfrm>
            <a:prstGeom prst="ellipse">
              <a:avLst/>
            </a:prstGeom>
            <a:solidFill>
              <a:schemeClr val="bg1"/>
            </a:solidFill>
            <a:ln>
              <a:solidFill>
                <a:srgbClr val="00682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ko-KR" dirty="0" smtClean="0">
                  <a:solidFill>
                    <a:srgbClr val="00682F"/>
                  </a:solidFill>
                </a:rPr>
                <a:t>Y</a:t>
              </a:r>
              <a:endParaRPr lang="ko-KR" altLang="en-US" dirty="0">
                <a:solidFill>
                  <a:srgbClr val="00682F"/>
                </a:solidFill>
              </a:endParaRPr>
            </a:p>
          </p:txBody>
        </p:sp>
      </p:grpSp>
      <p:sp>
        <p:nvSpPr>
          <p:cNvPr id="65" name="모서리가 둥근 직사각형 64"/>
          <p:cNvSpPr/>
          <p:nvPr/>
        </p:nvSpPr>
        <p:spPr>
          <a:xfrm>
            <a:off x="3835042" y="4429132"/>
            <a:ext cx="2500330" cy="1785950"/>
          </a:xfrm>
          <a:prstGeom prst="roundRect">
            <a:avLst>
              <a:gd name="adj" fmla="val 7860"/>
            </a:avLst>
          </a:prstGeom>
          <a:solidFill>
            <a:srgbClr val="0D8FFB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buFont typeface="Wingdings" pitchFamily="2" charset="2"/>
              <a:buChar char="ü"/>
            </a:pPr>
            <a:r>
              <a:rPr lang="en-US" altLang="ko-KR" b="1" dirty="0" smtClean="0">
                <a:latin typeface="+mj-ea"/>
                <a:ea typeface="+mj-ea"/>
              </a:rPr>
              <a:t> </a:t>
            </a:r>
            <a:r>
              <a:rPr lang="ko-KR" altLang="en-US" b="1" dirty="0" smtClean="0">
                <a:latin typeface="+mj-ea"/>
                <a:ea typeface="+mj-ea"/>
              </a:rPr>
              <a:t>영농활동 기록</a:t>
            </a:r>
            <a:endParaRPr lang="en-US" altLang="ko-KR" b="1" dirty="0" smtClean="0">
              <a:latin typeface="+mj-ea"/>
              <a:ea typeface="+mj-ea"/>
            </a:endParaRPr>
          </a:p>
          <a:p>
            <a:pPr>
              <a:buFont typeface="Wingdings" pitchFamily="2" charset="2"/>
              <a:buChar char="ü"/>
            </a:pPr>
            <a:r>
              <a:rPr lang="en-US" altLang="ko-KR" b="1" dirty="0">
                <a:latin typeface="+mj-ea"/>
                <a:ea typeface="+mj-ea"/>
              </a:rPr>
              <a:t> </a:t>
            </a:r>
            <a:r>
              <a:rPr lang="ko-KR" altLang="en-US" b="1" dirty="0" smtClean="0">
                <a:latin typeface="+mj-ea"/>
                <a:ea typeface="+mj-ea"/>
              </a:rPr>
              <a:t>농약</a:t>
            </a:r>
            <a:r>
              <a:rPr lang="en-US" altLang="ko-KR" b="1" dirty="0" smtClean="0">
                <a:latin typeface="+mj-ea"/>
                <a:ea typeface="+mj-ea"/>
              </a:rPr>
              <a:t>·</a:t>
            </a:r>
            <a:r>
              <a:rPr lang="ko-KR" altLang="en-US" b="1" dirty="0" smtClean="0">
                <a:latin typeface="+mj-ea"/>
                <a:ea typeface="+mj-ea"/>
              </a:rPr>
              <a:t>비료 구매기록</a:t>
            </a:r>
            <a:endParaRPr lang="en-US" altLang="ko-KR" b="1" dirty="0" smtClean="0">
              <a:latin typeface="+mj-ea"/>
              <a:ea typeface="+mj-ea"/>
            </a:endParaRPr>
          </a:p>
          <a:p>
            <a:pPr>
              <a:buFont typeface="Wingdings" pitchFamily="2" charset="2"/>
              <a:buChar char="ü"/>
            </a:pPr>
            <a:r>
              <a:rPr lang="en-US" altLang="ko-KR" b="1" dirty="0">
                <a:latin typeface="+mj-ea"/>
                <a:ea typeface="+mj-ea"/>
              </a:rPr>
              <a:t> </a:t>
            </a:r>
            <a:r>
              <a:rPr lang="ko-KR" altLang="en-US" b="1" dirty="0" smtClean="0">
                <a:latin typeface="+mj-ea"/>
                <a:ea typeface="+mj-ea"/>
              </a:rPr>
              <a:t>농약</a:t>
            </a:r>
            <a:r>
              <a:rPr lang="en-US" altLang="ko-KR" b="1" dirty="0" smtClean="0">
                <a:latin typeface="+mj-ea"/>
                <a:ea typeface="+mj-ea"/>
              </a:rPr>
              <a:t>·</a:t>
            </a:r>
            <a:r>
              <a:rPr lang="ko-KR" altLang="en-US" b="1" dirty="0" smtClean="0">
                <a:latin typeface="+mj-ea"/>
                <a:ea typeface="+mj-ea"/>
              </a:rPr>
              <a:t>비료 사용내역</a:t>
            </a:r>
            <a:endParaRPr lang="en-US" altLang="ko-KR" b="1" dirty="0" smtClean="0">
              <a:latin typeface="+mj-ea"/>
              <a:ea typeface="+mj-ea"/>
            </a:endParaRPr>
          </a:p>
          <a:p>
            <a:pPr>
              <a:buFont typeface="Wingdings" pitchFamily="2" charset="2"/>
              <a:buChar char="ü"/>
            </a:pPr>
            <a:r>
              <a:rPr lang="en-US" altLang="ko-KR" b="1" dirty="0">
                <a:latin typeface="+mj-ea"/>
                <a:ea typeface="+mj-ea"/>
              </a:rPr>
              <a:t> </a:t>
            </a:r>
            <a:r>
              <a:rPr lang="ko-KR" altLang="en-US" b="1" dirty="0" smtClean="0">
                <a:latin typeface="+mj-ea"/>
                <a:ea typeface="+mj-ea"/>
              </a:rPr>
              <a:t>폐기물배출</a:t>
            </a:r>
            <a:r>
              <a:rPr lang="en-US" altLang="ko-KR" b="1" dirty="0" smtClean="0">
                <a:latin typeface="+mj-ea"/>
                <a:ea typeface="+mj-ea"/>
              </a:rPr>
              <a:t>, </a:t>
            </a:r>
            <a:r>
              <a:rPr lang="ko-KR" altLang="en-US" b="1" dirty="0" smtClean="0">
                <a:latin typeface="+mj-ea"/>
                <a:ea typeface="+mj-ea"/>
              </a:rPr>
              <a:t>농기계점검</a:t>
            </a:r>
            <a:r>
              <a:rPr lang="en-US" altLang="ko-KR" b="1" dirty="0" smtClean="0">
                <a:latin typeface="+mj-ea"/>
                <a:ea typeface="+mj-ea"/>
              </a:rPr>
              <a:t>, </a:t>
            </a:r>
            <a:r>
              <a:rPr lang="ko-KR" altLang="en-US" b="1" dirty="0" smtClean="0">
                <a:latin typeface="+mj-ea"/>
                <a:ea typeface="+mj-ea"/>
              </a:rPr>
              <a:t>작업자 교육</a:t>
            </a:r>
            <a:endParaRPr lang="en-US" altLang="ko-KR" b="1" dirty="0" smtClean="0">
              <a:latin typeface="+mj-ea"/>
              <a:ea typeface="+mj-ea"/>
            </a:endParaRPr>
          </a:p>
          <a:p>
            <a:pPr>
              <a:buFont typeface="Wingdings" pitchFamily="2" charset="2"/>
              <a:buChar char="ü"/>
            </a:pPr>
            <a:r>
              <a:rPr lang="en-US" altLang="ko-KR" b="1" dirty="0">
                <a:latin typeface="+mj-ea"/>
                <a:ea typeface="+mj-ea"/>
              </a:rPr>
              <a:t> </a:t>
            </a:r>
            <a:r>
              <a:rPr lang="ko-KR" altLang="en-US" b="1" dirty="0" smtClean="0">
                <a:latin typeface="+mj-ea"/>
                <a:ea typeface="+mj-ea"/>
              </a:rPr>
              <a:t>생산 및 출하정보</a:t>
            </a:r>
            <a:endParaRPr lang="ko-KR" altLang="en-US" b="1" dirty="0">
              <a:latin typeface="+mj-ea"/>
              <a:ea typeface="+mj-ea"/>
            </a:endParaRPr>
          </a:p>
        </p:txBody>
      </p:sp>
      <p:grpSp>
        <p:nvGrpSpPr>
          <p:cNvPr id="7" name="그룹 65"/>
          <p:cNvGrpSpPr/>
          <p:nvPr/>
        </p:nvGrpSpPr>
        <p:grpSpPr>
          <a:xfrm>
            <a:off x="6357950" y="5072074"/>
            <a:ext cx="785818" cy="259470"/>
            <a:chOff x="6230067" y="3349977"/>
            <a:chExt cx="785818" cy="259470"/>
          </a:xfrm>
        </p:grpSpPr>
        <p:cxnSp>
          <p:nvCxnSpPr>
            <p:cNvPr id="67" name="직선 화살표 연결선 66"/>
            <p:cNvCxnSpPr/>
            <p:nvPr/>
          </p:nvCxnSpPr>
          <p:spPr>
            <a:xfrm>
              <a:off x="6230067" y="3489149"/>
              <a:ext cx="785818" cy="1588"/>
            </a:xfrm>
            <a:prstGeom prst="straightConnector1">
              <a:avLst/>
            </a:prstGeom>
            <a:ln w="28575">
              <a:solidFill>
                <a:srgbClr val="FF0000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8" name="타원 67"/>
            <p:cNvSpPr/>
            <p:nvPr/>
          </p:nvSpPr>
          <p:spPr>
            <a:xfrm>
              <a:off x="6478248" y="3349977"/>
              <a:ext cx="221899" cy="259470"/>
            </a:xfrm>
            <a:prstGeom prst="ellipse">
              <a:avLst/>
            </a:prstGeom>
            <a:solidFill>
              <a:schemeClr val="bg1"/>
            </a:solidFill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ko-KR" dirty="0" smtClean="0">
                  <a:solidFill>
                    <a:srgbClr val="FF0000"/>
                  </a:solidFill>
                </a:rPr>
                <a:t>N</a:t>
              </a:r>
              <a:endParaRPr lang="ko-KR" altLang="en-US" dirty="0">
                <a:solidFill>
                  <a:srgbClr val="FF0000"/>
                </a:solidFill>
              </a:endParaRPr>
            </a:p>
          </p:txBody>
        </p:sp>
      </p:grpSp>
      <p:sp>
        <p:nvSpPr>
          <p:cNvPr id="69" name="직사각형 68"/>
          <p:cNvSpPr/>
          <p:nvPr/>
        </p:nvSpPr>
        <p:spPr>
          <a:xfrm>
            <a:off x="7215206" y="5000636"/>
            <a:ext cx="1785950" cy="42862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600" spc="-150" dirty="0" smtClean="0"/>
              <a:t>모든 항목 기록</a:t>
            </a:r>
            <a:endParaRPr lang="ko-KR" altLang="en-US" sz="1600" spc="-150" dirty="0"/>
          </a:p>
        </p:txBody>
      </p:sp>
      <p:cxnSp>
        <p:nvCxnSpPr>
          <p:cNvPr id="70" name="Shape 69"/>
          <p:cNvCxnSpPr/>
          <p:nvPr/>
        </p:nvCxnSpPr>
        <p:spPr>
          <a:xfrm rot="10800000" flipV="1">
            <a:off x="5072066" y="3786190"/>
            <a:ext cx="3105684" cy="285751"/>
          </a:xfrm>
          <a:prstGeom prst="bentConnector3">
            <a:avLst>
              <a:gd name="adj1" fmla="val 565"/>
            </a:avLst>
          </a:prstGeom>
          <a:ln>
            <a:prstDash val="dash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5" name="Picture 2"/>
          <p:cNvPicPr>
            <a:picLocks noChangeAspect="1" noChangeArrowheads="1"/>
          </p:cNvPicPr>
          <p:nvPr/>
        </p:nvPicPr>
        <p:blipFill>
          <a:blip r:embed="rId6">
            <a:extLst/>
          </a:blip>
          <a:srcRect/>
          <a:stretch>
            <a:fillRect/>
          </a:stretch>
        </p:blipFill>
        <p:spPr bwMode="auto">
          <a:xfrm>
            <a:off x="285720" y="4500570"/>
            <a:ext cx="3429024" cy="913952"/>
          </a:xfrm>
          <a:prstGeom prst="roundRect">
            <a:avLst>
              <a:gd name="adj" fmla="val 11111"/>
            </a:avLst>
          </a:prstGeom>
          <a:ln w="28575">
            <a:solidFill>
              <a:srgbClr val="00B050"/>
            </a:solidFill>
            <a:miter lim="800000"/>
            <a:headEnd/>
            <a:tailEnd/>
          </a:ln>
          <a:effectLst/>
          <a:extLst/>
        </p:spPr>
      </p:pic>
      <p:sp>
        <p:nvSpPr>
          <p:cNvPr id="37" name="TextBox 36"/>
          <p:cNvSpPr txBox="1"/>
          <p:nvPr/>
        </p:nvSpPr>
        <p:spPr>
          <a:xfrm>
            <a:off x="285720" y="5643578"/>
            <a:ext cx="3357586" cy="646331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solidFill>
              <a:srgbClr val="00682F"/>
            </a:solidFill>
          </a:ln>
        </p:spPr>
        <p:txBody>
          <a:bodyPr wrap="square" rtlCol="0">
            <a:spAutoFit/>
          </a:bodyPr>
          <a:lstStyle/>
          <a:p>
            <a:r>
              <a:rPr lang="ko-KR" altLang="en-US" dirty="0" smtClean="0"/>
              <a:t>농약의 </a:t>
            </a:r>
            <a:r>
              <a:rPr lang="ko-KR" altLang="en-US" b="1" dirty="0" smtClean="0"/>
              <a:t>최종 살포일자 </a:t>
            </a:r>
            <a:r>
              <a:rPr lang="ko-KR" altLang="en-US" dirty="0" smtClean="0"/>
              <a:t>기록</a:t>
            </a:r>
            <a:endParaRPr lang="en-US" altLang="ko-KR" dirty="0" smtClean="0"/>
          </a:p>
          <a:p>
            <a:r>
              <a:rPr lang="ko-KR" altLang="en-US" dirty="0" smtClean="0"/>
              <a:t>농산물의 </a:t>
            </a:r>
            <a:r>
              <a:rPr lang="ko-KR" altLang="en-US" b="1" dirty="0" smtClean="0"/>
              <a:t>최초 수확일자 </a:t>
            </a:r>
            <a:r>
              <a:rPr lang="ko-KR" altLang="en-US" dirty="0" smtClean="0"/>
              <a:t>기록</a:t>
            </a:r>
            <a:endParaRPr lang="ko-KR" altLang="en-US" dirty="0"/>
          </a:p>
        </p:txBody>
      </p:sp>
      <p:sp>
        <p:nvSpPr>
          <p:cNvPr id="38" name="포인트가 5개인 별 37"/>
          <p:cNvSpPr/>
          <p:nvPr/>
        </p:nvSpPr>
        <p:spPr>
          <a:xfrm>
            <a:off x="142844" y="5500702"/>
            <a:ext cx="285752" cy="285752"/>
          </a:xfrm>
          <a:prstGeom prst="star5">
            <a:avLst/>
          </a:prstGeom>
          <a:solidFill>
            <a:srgbClr val="FFFF00"/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 prstMaterial="dkEdge"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5567925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모서리가 둥근 직사각형 15"/>
          <p:cNvSpPr/>
          <p:nvPr/>
        </p:nvSpPr>
        <p:spPr bwMode="auto">
          <a:xfrm>
            <a:off x="160345" y="1214422"/>
            <a:ext cx="6340481" cy="1643074"/>
          </a:xfrm>
          <a:prstGeom prst="roundRect">
            <a:avLst>
              <a:gd name="adj" fmla="val 9796"/>
            </a:avLst>
          </a:prstGeom>
          <a:noFill/>
          <a:ln w="38100" cap="flat" cmpd="sng" algn="ctr">
            <a:solidFill>
              <a:schemeClr val="tx1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defRPr/>
            </a:pPr>
            <a:endParaRPr lang="ko-KR" altLang="en-US" smtClean="0">
              <a:ea typeface="굴림" pitchFamily="50" charset="-127"/>
            </a:endParaRPr>
          </a:p>
        </p:txBody>
      </p:sp>
      <p:pic>
        <p:nvPicPr>
          <p:cNvPr id="35" name="Picture 2" descr="D:\윤-Work\6-GlobalGAP-GAP\02-GlobalGAP-단체인증\GGAP-단체-9-참고사진\04-농기구\DSC01548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57837" y="3137597"/>
            <a:ext cx="2894555" cy="2005915"/>
          </a:xfrm>
          <a:prstGeom prst="roundRect">
            <a:avLst>
              <a:gd name="adj" fmla="val 2960"/>
            </a:avLst>
          </a:prstGeom>
          <a:solidFill>
            <a:srgbClr val="FFFFFF">
              <a:shade val="85000"/>
            </a:srgbClr>
          </a:solidFill>
          <a:ln w="22225">
            <a:solidFill>
              <a:srgbClr val="00B050"/>
            </a:solidFill>
          </a:ln>
          <a:effectLst/>
        </p:spPr>
      </p:pic>
      <p:sp>
        <p:nvSpPr>
          <p:cNvPr id="13314" name="TextBox 1"/>
          <p:cNvSpPr txBox="1">
            <a:spLocks noChangeArrowheads="1"/>
          </p:cNvSpPr>
          <p:nvPr/>
        </p:nvSpPr>
        <p:spPr bwMode="auto">
          <a:xfrm>
            <a:off x="409646" y="445161"/>
            <a:ext cx="2539099" cy="35471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76965" tIns="38483" rIns="76965" bIns="38483">
            <a:spAutoFit/>
          </a:bodyPr>
          <a:lstStyle/>
          <a:p>
            <a:r>
              <a:rPr kumimoji="0" lang="en-US" altLang="ko-KR" dirty="0" smtClean="0">
                <a:solidFill>
                  <a:schemeClr val="bg1"/>
                </a:solidFill>
                <a:latin typeface="Franklin Gothic Medium" pitchFamily="34" charset="0"/>
                <a:ea typeface="HY견고딕" pitchFamily="18" charset="-127"/>
              </a:rPr>
              <a:t>4. </a:t>
            </a:r>
            <a:r>
              <a:rPr kumimoji="0" lang="ko-KR" altLang="en-US" dirty="0" err="1" smtClean="0">
                <a:solidFill>
                  <a:schemeClr val="bg1"/>
                </a:solidFill>
                <a:latin typeface="Franklin Gothic Medium" pitchFamily="34" charset="0"/>
                <a:ea typeface="HY견고딕" pitchFamily="18" charset="-127"/>
              </a:rPr>
              <a:t>인증기준별</a:t>
            </a:r>
            <a:r>
              <a:rPr kumimoji="0" lang="ko-KR" altLang="en-US" dirty="0" smtClean="0">
                <a:solidFill>
                  <a:schemeClr val="bg1"/>
                </a:solidFill>
                <a:latin typeface="Franklin Gothic Medium" pitchFamily="34" charset="0"/>
                <a:ea typeface="HY견고딕" pitchFamily="18" charset="-127"/>
              </a:rPr>
              <a:t> 준수사항</a:t>
            </a:r>
            <a:endParaRPr kumimoji="0" lang="ko-KR" altLang="en-US" dirty="0">
              <a:solidFill>
                <a:schemeClr val="bg1"/>
              </a:solidFill>
              <a:latin typeface="Franklin Gothic Medium" pitchFamily="34" charset="0"/>
              <a:ea typeface="HY견고딕" pitchFamily="18" charset="-127"/>
            </a:endParaRPr>
          </a:p>
        </p:txBody>
      </p:sp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113" name="슬라이드 번호 개체 틀 18"/>
          <p:cNvSpPr>
            <a:spLocks noGrp="1"/>
          </p:cNvSpPr>
          <p:nvPr>
            <p:ph type="sldNum" sz="quarter" idx="10"/>
          </p:nvPr>
        </p:nvSpPr>
        <p:spPr>
          <a:xfrm>
            <a:off x="9215399" y="6321410"/>
            <a:ext cx="571500" cy="412750"/>
          </a:xfrm>
        </p:spPr>
        <p:txBody>
          <a:bodyPr/>
          <a:lstStyle/>
          <a:p>
            <a:pPr>
              <a:defRPr/>
            </a:pPr>
            <a:fld id="{7935FCAA-BBB0-4DAB-ADC1-FD6FFA529600}" type="slidenum">
              <a:rPr lang="ko-KR" altLang="en-US"/>
              <a:pPr>
                <a:defRPr/>
              </a:pPr>
              <a:t>23</a:t>
            </a:fld>
            <a:endParaRPr lang="ko-KR" altLang="en-US"/>
          </a:p>
        </p:txBody>
      </p:sp>
      <p:pic>
        <p:nvPicPr>
          <p:cNvPr id="37" name="Picture 3" descr="D:\윤-Work\6-GlobalGAP-GAP\02-GlobalGAP-단체인증\GGAP-단체-1-배\GGAP-배-안성\1-GGAP-배-안성-2012\2-안성-배-2012-사진\2012-안성-사진-본심사\IMG_1221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173226" y="3141302"/>
            <a:ext cx="3008282" cy="2005914"/>
          </a:xfrm>
          <a:prstGeom prst="roundRect">
            <a:avLst>
              <a:gd name="adj" fmla="val 3529"/>
            </a:avLst>
          </a:prstGeom>
          <a:solidFill>
            <a:srgbClr val="FFFFFF">
              <a:shade val="85000"/>
            </a:srgbClr>
          </a:solidFill>
          <a:ln w="22225">
            <a:solidFill>
              <a:srgbClr val="00B050"/>
            </a:solidFill>
          </a:ln>
          <a:effectLst/>
        </p:spPr>
      </p:pic>
      <p:grpSp>
        <p:nvGrpSpPr>
          <p:cNvPr id="2" name="그룹 25"/>
          <p:cNvGrpSpPr>
            <a:grpSpLocks/>
          </p:cNvGrpSpPr>
          <p:nvPr/>
        </p:nvGrpSpPr>
        <p:grpSpPr bwMode="auto">
          <a:xfrm>
            <a:off x="214282" y="985824"/>
            <a:ext cx="2714644" cy="514350"/>
            <a:chOff x="777488" y="951783"/>
            <a:chExt cx="2679044" cy="586666"/>
          </a:xfrm>
        </p:grpSpPr>
        <p:sp>
          <p:nvSpPr>
            <p:cNvPr id="14" name="모서리가 둥근 직사각형 13"/>
            <p:cNvSpPr/>
            <p:nvPr/>
          </p:nvSpPr>
          <p:spPr bwMode="auto">
            <a:xfrm>
              <a:off x="777488" y="951783"/>
              <a:ext cx="2679044" cy="586666"/>
            </a:xfrm>
            <a:prstGeom prst="roundRect">
              <a:avLst>
                <a:gd name="adj" fmla="val 50000"/>
              </a:avLst>
            </a:prstGeom>
            <a:blipFill>
              <a:blip r:embed="rId5" cstate="print"/>
              <a:stretch>
                <a:fillRect/>
              </a:stretch>
            </a:blipFill>
            <a:ln w="6350">
              <a:solidFill>
                <a:srgbClr val="D9D9D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ko-KR" altLang="en-US">
                <a:latin typeface="HY견고딕" panose="02030600000101010101" pitchFamily="18" charset="-127"/>
                <a:ea typeface="HY견고딕" panose="02030600000101010101" pitchFamily="18" charset="-127"/>
              </a:endParaRPr>
            </a:p>
          </p:txBody>
        </p:sp>
        <p:sp>
          <p:nvSpPr>
            <p:cNvPr id="15" name="모서리가 둥근 직사각형 14"/>
            <p:cNvSpPr/>
            <p:nvPr/>
          </p:nvSpPr>
          <p:spPr bwMode="auto">
            <a:xfrm>
              <a:off x="855729" y="1035075"/>
              <a:ext cx="2519865" cy="430946"/>
            </a:xfrm>
            <a:prstGeom prst="roundRect">
              <a:avLst>
                <a:gd name="adj" fmla="val 50000"/>
              </a:avLst>
            </a:prstGeom>
            <a:solidFill>
              <a:schemeClr val="accent5">
                <a:lumMod val="20000"/>
                <a:lumOff val="80000"/>
              </a:schemeClr>
            </a:solidFill>
            <a:ln w="6350">
              <a:solidFill>
                <a:srgbClr val="D9D9D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ko-KR" altLang="en-US" dirty="0" smtClean="0">
                  <a:solidFill>
                    <a:schemeClr val="tx1"/>
                  </a:solidFill>
                  <a:latin typeface="HY견고딕" panose="02030600000101010101" pitchFamily="18" charset="-127"/>
                  <a:ea typeface="HY견고딕" panose="02030600000101010101" pitchFamily="18" charset="-127"/>
                </a:rPr>
                <a:t>농산물이력추적관리</a:t>
              </a:r>
              <a:endParaRPr lang="ko-KR" altLang="en-US" dirty="0">
                <a:solidFill>
                  <a:schemeClr val="tx1"/>
                </a:solidFill>
                <a:latin typeface="HY견고딕" panose="02030600000101010101" pitchFamily="18" charset="-127"/>
                <a:ea typeface="HY견고딕" panose="02030600000101010101" pitchFamily="18" charset="-127"/>
              </a:endParaRPr>
            </a:p>
          </p:txBody>
        </p:sp>
      </p:grpSp>
      <p:sp>
        <p:nvSpPr>
          <p:cNvPr id="17" name="TextBox 5"/>
          <p:cNvSpPr txBox="1">
            <a:spLocks noChangeArrowheads="1"/>
          </p:cNvSpPr>
          <p:nvPr/>
        </p:nvSpPr>
        <p:spPr bwMode="auto">
          <a:xfrm>
            <a:off x="303220" y="1570736"/>
            <a:ext cx="6054730" cy="12003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marL="285750" indent="-285750">
              <a:buFont typeface="Wingdings" pitchFamily="2" charset="2"/>
              <a:buChar char="u"/>
            </a:pPr>
            <a:r>
              <a:rPr lang="ko-KR" altLang="en-US" b="1" dirty="0" smtClean="0">
                <a:latin typeface="+mj-ea"/>
                <a:ea typeface="+mj-ea"/>
              </a:rPr>
              <a:t>저장 공간을 구분하여 관리하고 있는가</a:t>
            </a:r>
            <a:r>
              <a:rPr lang="en-US" altLang="ko-KR" b="1" dirty="0" smtClean="0">
                <a:latin typeface="+mj-ea"/>
                <a:ea typeface="+mj-ea"/>
              </a:rPr>
              <a:t>?</a:t>
            </a:r>
          </a:p>
          <a:p>
            <a:pPr marL="285750" indent="-285750">
              <a:buFont typeface="Wingdings" pitchFamily="2" charset="2"/>
              <a:buChar char="u"/>
            </a:pPr>
            <a:r>
              <a:rPr lang="ko-KR" altLang="en-US" b="1" dirty="0" err="1" smtClean="0">
                <a:latin typeface="+mj-ea"/>
                <a:ea typeface="+mj-ea"/>
              </a:rPr>
              <a:t>인증품과</a:t>
            </a:r>
            <a:r>
              <a:rPr lang="ko-KR" altLang="en-US" b="1" dirty="0" smtClean="0">
                <a:latin typeface="+mj-ea"/>
                <a:ea typeface="+mj-ea"/>
              </a:rPr>
              <a:t> </a:t>
            </a:r>
            <a:r>
              <a:rPr lang="ko-KR" altLang="en-US" b="1" dirty="0" err="1" smtClean="0">
                <a:latin typeface="+mj-ea"/>
                <a:ea typeface="+mj-ea"/>
              </a:rPr>
              <a:t>일반품이</a:t>
            </a:r>
            <a:r>
              <a:rPr lang="ko-KR" altLang="en-US" b="1" dirty="0" smtClean="0">
                <a:latin typeface="+mj-ea"/>
                <a:ea typeface="+mj-ea"/>
              </a:rPr>
              <a:t> 섞여 있지는 않는가</a:t>
            </a:r>
            <a:r>
              <a:rPr lang="en-US" altLang="ko-KR" b="1" dirty="0" smtClean="0">
                <a:latin typeface="+mj-ea"/>
                <a:ea typeface="+mj-ea"/>
              </a:rPr>
              <a:t>?</a:t>
            </a:r>
          </a:p>
          <a:p>
            <a:pPr marL="285750" indent="-285750">
              <a:buFont typeface="Wingdings" pitchFamily="2" charset="2"/>
              <a:buChar char="u"/>
            </a:pPr>
            <a:r>
              <a:rPr lang="ko-KR" altLang="en-US" b="1" dirty="0" smtClean="0">
                <a:latin typeface="+mj-ea"/>
                <a:ea typeface="+mj-ea"/>
              </a:rPr>
              <a:t>구분방법</a:t>
            </a:r>
            <a:r>
              <a:rPr lang="en-US" altLang="ko-KR" b="1" dirty="0" smtClean="0">
                <a:latin typeface="+mj-ea"/>
                <a:ea typeface="+mj-ea"/>
              </a:rPr>
              <a:t>: </a:t>
            </a:r>
            <a:r>
              <a:rPr lang="ko-KR" altLang="en-US" b="1" dirty="0" smtClean="0">
                <a:latin typeface="+mj-ea"/>
                <a:ea typeface="+mj-ea"/>
              </a:rPr>
              <a:t>색깔이 다른 수확상자</a:t>
            </a:r>
            <a:r>
              <a:rPr lang="en-US" altLang="ko-KR" b="1" dirty="0" smtClean="0">
                <a:latin typeface="+mj-ea"/>
                <a:ea typeface="+mj-ea"/>
              </a:rPr>
              <a:t>, </a:t>
            </a:r>
            <a:r>
              <a:rPr lang="ko-KR" altLang="en-US" b="1" dirty="0" err="1" smtClean="0">
                <a:latin typeface="+mj-ea"/>
                <a:ea typeface="+mj-ea"/>
              </a:rPr>
              <a:t>빠레트</a:t>
            </a:r>
            <a:r>
              <a:rPr lang="ko-KR" altLang="en-US" b="1" dirty="0" smtClean="0">
                <a:latin typeface="+mj-ea"/>
                <a:ea typeface="+mj-ea"/>
              </a:rPr>
              <a:t> 단위 적재</a:t>
            </a:r>
            <a:r>
              <a:rPr lang="en-US" altLang="ko-KR" b="1" dirty="0" smtClean="0">
                <a:latin typeface="+mj-ea"/>
                <a:ea typeface="+mj-ea"/>
              </a:rPr>
              <a:t>,</a:t>
            </a:r>
          </a:p>
          <a:p>
            <a:pPr marL="285750" indent="-285750"/>
            <a:r>
              <a:rPr lang="en-US" altLang="ko-KR" b="1" dirty="0" smtClean="0">
                <a:latin typeface="+mj-ea"/>
                <a:ea typeface="+mj-ea"/>
              </a:rPr>
              <a:t>                 </a:t>
            </a:r>
            <a:r>
              <a:rPr lang="ko-KR" altLang="en-US" b="1" dirty="0" smtClean="0">
                <a:latin typeface="+mj-ea"/>
                <a:ea typeface="+mj-ea"/>
              </a:rPr>
              <a:t>용기의 </a:t>
            </a:r>
            <a:r>
              <a:rPr lang="ko-KR" altLang="en-US" b="1" dirty="0" err="1" smtClean="0">
                <a:latin typeface="+mj-ea"/>
                <a:ea typeface="+mj-ea"/>
              </a:rPr>
              <a:t>라벨링</a:t>
            </a:r>
            <a:r>
              <a:rPr lang="ko-KR" altLang="en-US" b="1" dirty="0" smtClean="0">
                <a:latin typeface="+mj-ea"/>
                <a:ea typeface="+mj-ea"/>
              </a:rPr>
              <a:t> 등</a:t>
            </a:r>
            <a:endParaRPr lang="ko-KR" altLang="en-US" b="1" dirty="0">
              <a:latin typeface="+mj-ea"/>
              <a:ea typeface="+mj-ea"/>
            </a:endParaRPr>
          </a:p>
        </p:txBody>
      </p:sp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6296601" y="3143248"/>
            <a:ext cx="2704555" cy="2000264"/>
          </a:xfrm>
          <a:prstGeom prst="rect">
            <a:avLst/>
          </a:prstGeom>
          <a:noFill/>
          <a:ln w="19050" cap="rnd">
            <a:solidFill>
              <a:srgbClr val="00B050"/>
            </a:solidFill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6346804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TextBox 1"/>
          <p:cNvSpPr txBox="1">
            <a:spLocks noChangeArrowheads="1"/>
          </p:cNvSpPr>
          <p:nvPr/>
        </p:nvSpPr>
        <p:spPr bwMode="auto">
          <a:xfrm>
            <a:off x="409646" y="445161"/>
            <a:ext cx="2539099" cy="35471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76965" tIns="38483" rIns="76965" bIns="38483">
            <a:spAutoFit/>
          </a:bodyPr>
          <a:lstStyle/>
          <a:p>
            <a:r>
              <a:rPr kumimoji="0" lang="en-US" altLang="ko-KR" dirty="0" smtClean="0">
                <a:solidFill>
                  <a:schemeClr val="bg1"/>
                </a:solidFill>
                <a:latin typeface="Franklin Gothic Medium" pitchFamily="34" charset="0"/>
                <a:ea typeface="HY견고딕" pitchFamily="18" charset="-127"/>
              </a:rPr>
              <a:t>4. </a:t>
            </a:r>
            <a:r>
              <a:rPr kumimoji="0" lang="ko-KR" altLang="en-US" dirty="0" err="1" smtClean="0">
                <a:solidFill>
                  <a:schemeClr val="bg1"/>
                </a:solidFill>
                <a:latin typeface="Franklin Gothic Medium" pitchFamily="34" charset="0"/>
                <a:ea typeface="HY견고딕" pitchFamily="18" charset="-127"/>
              </a:rPr>
              <a:t>인증기준별</a:t>
            </a:r>
            <a:r>
              <a:rPr kumimoji="0" lang="ko-KR" altLang="en-US" dirty="0" smtClean="0">
                <a:solidFill>
                  <a:schemeClr val="bg1"/>
                </a:solidFill>
                <a:latin typeface="Franklin Gothic Medium" pitchFamily="34" charset="0"/>
                <a:ea typeface="HY견고딕" pitchFamily="18" charset="-127"/>
              </a:rPr>
              <a:t> 준수사항</a:t>
            </a:r>
            <a:endParaRPr kumimoji="0" lang="ko-KR" altLang="en-US" dirty="0">
              <a:solidFill>
                <a:schemeClr val="bg1"/>
              </a:solidFill>
              <a:latin typeface="Franklin Gothic Medium" pitchFamily="34" charset="0"/>
              <a:ea typeface="HY견고딕" pitchFamily="18" charset="-127"/>
            </a:endParaRPr>
          </a:p>
        </p:txBody>
      </p:sp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113" name="슬라이드 번호 개체 틀 18"/>
          <p:cNvSpPr>
            <a:spLocks noGrp="1"/>
          </p:cNvSpPr>
          <p:nvPr>
            <p:ph type="sldNum" sz="quarter" idx="10"/>
          </p:nvPr>
        </p:nvSpPr>
        <p:spPr>
          <a:xfrm>
            <a:off x="9215399" y="6321410"/>
            <a:ext cx="571500" cy="412750"/>
          </a:xfrm>
        </p:spPr>
        <p:txBody>
          <a:bodyPr/>
          <a:lstStyle/>
          <a:p>
            <a:pPr>
              <a:defRPr/>
            </a:pPr>
            <a:fld id="{7935FCAA-BBB0-4DAB-ADC1-FD6FFA529600}" type="slidenum">
              <a:rPr lang="ko-KR" altLang="en-US"/>
              <a:pPr>
                <a:defRPr/>
              </a:pPr>
              <a:t>24</a:t>
            </a:fld>
            <a:endParaRPr lang="ko-KR" altLang="en-US"/>
          </a:p>
        </p:txBody>
      </p:sp>
      <p:grpSp>
        <p:nvGrpSpPr>
          <p:cNvPr id="2" name="그룹 25"/>
          <p:cNvGrpSpPr>
            <a:grpSpLocks/>
          </p:cNvGrpSpPr>
          <p:nvPr/>
        </p:nvGrpSpPr>
        <p:grpSpPr bwMode="auto">
          <a:xfrm>
            <a:off x="214282" y="985824"/>
            <a:ext cx="2714644" cy="514350"/>
            <a:chOff x="777488" y="951783"/>
            <a:chExt cx="2679044" cy="586666"/>
          </a:xfrm>
        </p:grpSpPr>
        <p:sp>
          <p:nvSpPr>
            <p:cNvPr id="11" name="모서리가 둥근 직사각형 10"/>
            <p:cNvSpPr/>
            <p:nvPr/>
          </p:nvSpPr>
          <p:spPr bwMode="auto">
            <a:xfrm>
              <a:off x="777488" y="951783"/>
              <a:ext cx="2679044" cy="586666"/>
            </a:xfrm>
            <a:prstGeom prst="roundRect">
              <a:avLst>
                <a:gd name="adj" fmla="val 50000"/>
              </a:avLst>
            </a:prstGeom>
            <a:blipFill>
              <a:blip r:embed="rId3" cstate="print"/>
              <a:stretch>
                <a:fillRect/>
              </a:stretch>
            </a:blipFill>
            <a:ln w="6350">
              <a:solidFill>
                <a:srgbClr val="D9D9D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ko-KR" altLang="en-US">
                <a:latin typeface="HY견고딕" panose="02030600000101010101" pitchFamily="18" charset="-127"/>
                <a:ea typeface="HY견고딕" panose="02030600000101010101" pitchFamily="18" charset="-127"/>
              </a:endParaRPr>
            </a:p>
          </p:txBody>
        </p:sp>
        <p:sp>
          <p:nvSpPr>
            <p:cNvPr id="12" name="모서리가 둥근 직사각형 11"/>
            <p:cNvSpPr/>
            <p:nvPr/>
          </p:nvSpPr>
          <p:spPr bwMode="auto">
            <a:xfrm>
              <a:off x="855729" y="1035075"/>
              <a:ext cx="2519865" cy="430946"/>
            </a:xfrm>
            <a:prstGeom prst="roundRect">
              <a:avLst>
                <a:gd name="adj" fmla="val 50000"/>
              </a:avLst>
            </a:prstGeom>
            <a:solidFill>
              <a:schemeClr val="accent5">
                <a:lumMod val="20000"/>
                <a:lumOff val="80000"/>
              </a:schemeClr>
            </a:solidFill>
            <a:ln w="6350">
              <a:solidFill>
                <a:srgbClr val="D9D9D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ko-KR" altLang="en-US" dirty="0" smtClean="0">
                  <a:solidFill>
                    <a:schemeClr val="tx1"/>
                  </a:solidFill>
                  <a:latin typeface="HY견고딕" panose="02030600000101010101" pitchFamily="18" charset="-127"/>
                  <a:ea typeface="HY견고딕" panose="02030600000101010101" pitchFamily="18" charset="-127"/>
                </a:rPr>
                <a:t>농산물이력추적관리</a:t>
              </a:r>
              <a:endParaRPr lang="ko-KR" altLang="en-US" dirty="0">
                <a:solidFill>
                  <a:schemeClr val="tx1"/>
                </a:solidFill>
                <a:latin typeface="HY견고딕" panose="02030600000101010101" pitchFamily="18" charset="-127"/>
                <a:ea typeface="HY견고딕" panose="02030600000101010101" pitchFamily="18" charset="-127"/>
              </a:endParaRPr>
            </a:p>
          </p:txBody>
        </p:sp>
      </p:grpSp>
      <p:sp>
        <p:nvSpPr>
          <p:cNvPr id="19" name="모서리가 둥근 직사각형 18"/>
          <p:cNvSpPr/>
          <p:nvPr/>
        </p:nvSpPr>
        <p:spPr>
          <a:xfrm>
            <a:off x="214282" y="1928802"/>
            <a:ext cx="1285884" cy="2428892"/>
          </a:xfrm>
          <a:prstGeom prst="roundRect">
            <a:avLst>
              <a:gd name="adj" fmla="val 12152"/>
            </a:avLst>
          </a:prstGeom>
          <a:solidFill>
            <a:srgbClr val="84AE4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b="1" dirty="0" smtClean="0"/>
              <a:t>농산물의 판매경로</a:t>
            </a:r>
            <a:endParaRPr lang="en-US" altLang="ko-KR" b="1" dirty="0" smtClean="0"/>
          </a:p>
          <a:p>
            <a:pPr algn="ctr"/>
            <a:r>
              <a:rPr lang="en-US" altLang="ko-KR" b="1" dirty="0" smtClean="0"/>
              <a:t>(</a:t>
            </a:r>
            <a:r>
              <a:rPr lang="ko-KR" altLang="en-US" b="1" dirty="0" smtClean="0"/>
              <a:t>이력추적</a:t>
            </a:r>
            <a:r>
              <a:rPr lang="en-US" altLang="ko-KR" b="1" dirty="0" smtClean="0"/>
              <a:t>)</a:t>
            </a:r>
            <a:endParaRPr lang="ko-KR" altLang="en-US" b="1" dirty="0"/>
          </a:p>
        </p:txBody>
      </p:sp>
      <p:sp>
        <p:nvSpPr>
          <p:cNvPr id="20" name="모서리가 둥근 직사각형 19"/>
          <p:cNvSpPr/>
          <p:nvPr/>
        </p:nvSpPr>
        <p:spPr>
          <a:xfrm>
            <a:off x="1785918" y="2000240"/>
            <a:ext cx="1143008" cy="714380"/>
          </a:xfrm>
          <a:prstGeom prst="roundRect">
            <a:avLst/>
          </a:prstGeom>
          <a:solidFill>
            <a:srgbClr val="A8CA70"/>
          </a:solidFill>
          <a:ln>
            <a:solidFill>
              <a:srgbClr val="4AAB4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b="1" dirty="0" smtClean="0"/>
              <a:t>생산자</a:t>
            </a:r>
            <a:endParaRPr lang="ko-KR" altLang="en-US" b="1" dirty="0"/>
          </a:p>
        </p:txBody>
      </p:sp>
      <p:sp>
        <p:nvSpPr>
          <p:cNvPr id="32" name="모서리가 둥근 직사각형 31"/>
          <p:cNvSpPr/>
          <p:nvPr/>
        </p:nvSpPr>
        <p:spPr>
          <a:xfrm>
            <a:off x="3214678" y="2000240"/>
            <a:ext cx="1214446" cy="714380"/>
          </a:xfrm>
          <a:prstGeom prst="roundRect">
            <a:avLst/>
          </a:prstGeom>
          <a:solidFill>
            <a:srgbClr val="A8CA70"/>
          </a:solidFill>
          <a:ln>
            <a:solidFill>
              <a:srgbClr val="4AAB4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b="1" dirty="0" smtClean="0"/>
              <a:t>수확 후</a:t>
            </a:r>
            <a:endParaRPr lang="en-US" altLang="ko-KR" b="1" dirty="0" smtClean="0"/>
          </a:p>
          <a:p>
            <a:pPr algn="ctr"/>
            <a:r>
              <a:rPr lang="ko-KR" altLang="en-US" b="1" dirty="0" smtClean="0"/>
              <a:t>관리시설</a:t>
            </a:r>
            <a:endParaRPr lang="ko-KR" altLang="en-US" b="1" dirty="0"/>
          </a:p>
        </p:txBody>
      </p:sp>
      <p:sp>
        <p:nvSpPr>
          <p:cNvPr id="33" name="모서리가 둥근 직사각형 32"/>
          <p:cNvSpPr/>
          <p:nvPr/>
        </p:nvSpPr>
        <p:spPr>
          <a:xfrm>
            <a:off x="4714876" y="2000240"/>
            <a:ext cx="1143008" cy="714380"/>
          </a:xfrm>
          <a:prstGeom prst="roundRect">
            <a:avLst/>
          </a:prstGeom>
          <a:solidFill>
            <a:srgbClr val="A8CA70"/>
          </a:solidFill>
          <a:ln>
            <a:solidFill>
              <a:srgbClr val="4AAB4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b="1" dirty="0" smtClean="0"/>
              <a:t>도매자</a:t>
            </a:r>
            <a:endParaRPr lang="en-US" altLang="ko-KR" b="1" dirty="0" smtClean="0"/>
          </a:p>
          <a:p>
            <a:pPr algn="ctr"/>
            <a:r>
              <a:rPr lang="en-US" altLang="ko-KR" b="1" dirty="0" smtClean="0"/>
              <a:t>(</a:t>
            </a:r>
            <a:r>
              <a:rPr lang="ko-KR" altLang="en-US" b="1" dirty="0" smtClean="0"/>
              <a:t>유통</a:t>
            </a:r>
            <a:r>
              <a:rPr lang="en-US" altLang="ko-KR" b="1" dirty="0" smtClean="0"/>
              <a:t>)</a:t>
            </a:r>
            <a:endParaRPr lang="ko-KR" altLang="en-US" b="1" dirty="0"/>
          </a:p>
        </p:txBody>
      </p:sp>
      <p:sp>
        <p:nvSpPr>
          <p:cNvPr id="35" name="모서리가 둥근 직사각형 34"/>
          <p:cNvSpPr/>
          <p:nvPr/>
        </p:nvSpPr>
        <p:spPr>
          <a:xfrm>
            <a:off x="6143636" y="2000240"/>
            <a:ext cx="1214446" cy="714380"/>
          </a:xfrm>
          <a:prstGeom prst="roundRect">
            <a:avLst/>
          </a:prstGeom>
          <a:solidFill>
            <a:srgbClr val="A8CA70"/>
          </a:solidFill>
          <a:ln>
            <a:solidFill>
              <a:srgbClr val="4AAB4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b="1" dirty="0" smtClean="0"/>
              <a:t>소매자</a:t>
            </a:r>
            <a:endParaRPr lang="en-US" altLang="ko-KR" b="1" dirty="0" smtClean="0"/>
          </a:p>
          <a:p>
            <a:pPr algn="ctr"/>
            <a:r>
              <a:rPr lang="en-US" altLang="ko-KR" b="1" dirty="0" smtClean="0"/>
              <a:t>(</a:t>
            </a:r>
            <a:r>
              <a:rPr lang="ko-KR" altLang="en-US" b="1" dirty="0" smtClean="0"/>
              <a:t>도매</a:t>
            </a:r>
            <a:r>
              <a:rPr lang="en-US" altLang="ko-KR" b="1" dirty="0" smtClean="0"/>
              <a:t>)</a:t>
            </a:r>
            <a:endParaRPr lang="ko-KR" altLang="en-US" b="1" dirty="0"/>
          </a:p>
        </p:txBody>
      </p:sp>
      <p:sp>
        <p:nvSpPr>
          <p:cNvPr id="43" name="모서리가 둥근 직사각형 42"/>
          <p:cNvSpPr/>
          <p:nvPr/>
        </p:nvSpPr>
        <p:spPr>
          <a:xfrm>
            <a:off x="7643834" y="2000240"/>
            <a:ext cx="1214446" cy="714380"/>
          </a:xfrm>
          <a:prstGeom prst="roundRect">
            <a:avLst/>
          </a:prstGeom>
          <a:solidFill>
            <a:srgbClr val="A8CA70"/>
          </a:solidFill>
          <a:ln>
            <a:solidFill>
              <a:srgbClr val="4AAB4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b="1" dirty="0" smtClean="0"/>
              <a:t>소비자</a:t>
            </a:r>
            <a:endParaRPr lang="ko-KR" altLang="en-US" b="1" dirty="0"/>
          </a:p>
        </p:txBody>
      </p:sp>
      <p:sp>
        <p:nvSpPr>
          <p:cNvPr id="44" name="오른쪽 화살표 43"/>
          <p:cNvSpPr/>
          <p:nvPr/>
        </p:nvSpPr>
        <p:spPr>
          <a:xfrm>
            <a:off x="3000364" y="2285992"/>
            <a:ext cx="142876" cy="142876"/>
          </a:xfrm>
          <a:prstGeom prst="rightArrow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5" name="오른쪽 화살표 44"/>
          <p:cNvSpPr/>
          <p:nvPr/>
        </p:nvSpPr>
        <p:spPr>
          <a:xfrm>
            <a:off x="4500562" y="2285992"/>
            <a:ext cx="142876" cy="142876"/>
          </a:xfrm>
          <a:prstGeom prst="rightArrow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6" name="오른쪽 화살표 45"/>
          <p:cNvSpPr/>
          <p:nvPr/>
        </p:nvSpPr>
        <p:spPr>
          <a:xfrm>
            <a:off x="5929322" y="2285992"/>
            <a:ext cx="142876" cy="142876"/>
          </a:xfrm>
          <a:prstGeom prst="rightArrow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7" name="오른쪽 화살표 46"/>
          <p:cNvSpPr/>
          <p:nvPr/>
        </p:nvSpPr>
        <p:spPr>
          <a:xfrm>
            <a:off x="7429520" y="2285992"/>
            <a:ext cx="142876" cy="142876"/>
          </a:xfrm>
          <a:prstGeom prst="rightArrow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8" name="모서리가 둥근 직사각형 47"/>
          <p:cNvSpPr/>
          <p:nvPr/>
        </p:nvSpPr>
        <p:spPr>
          <a:xfrm>
            <a:off x="1785918" y="3429000"/>
            <a:ext cx="1143008" cy="714380"/>
          </a:xfrm>
          <a:prstGeom prst="roundRect">
            <a:avLst/>
          </a:prstGeom>
          <a:solidFill>
            <a:srgbClr val="A8CA70"/>
          </a:solidFill>
          <a:ln>
            <a:solidFill>
              <a:srgbClr val="4AAB4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b="1" dirty="0" smtClean="0"/>
              <a:t>생산자</a:t>
            </a:r>
            <a:endParaRPr lang="ko-KR" altLang="en-US" b="1" dirty="0"/>
          </a:p>
        </p:txBody>
      </p:sp>
      <p:sp>
        <p:nvSpPr>
          <p:cNvPr id="49" name="모서리가 둥근 직사각형 48"/>
          <p:cNvSpPr/>
          <p:nvPr/>
        </p:nvSpPr>
        <p:spPr>
          <a:xfrm>
            <a:off x="3214678" y="3429000"/>
            <a:ext cx="1214446" cy="714380"/>
          </a:xfrm>
          <a:prstGeom prst="roundRect">
            <a:avLst/>
          </a:prstGeom>
          <a:solidFill>
            <a:srgbClr val="A8CA70"/>
          </a:solidFill>
          <a:ln>
            <a:solidFill>
              <a:srgbClr val="4AAB4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b="1" dirty="0" smtClean="0"/>
              <a:t>수확 후</a:t>
            </a:r>
            <a:endParaRPr lang="en-US" altLang="ko-KR" b="1" dirty="0" smtClean="0"/>
          </a:p>
          <a:p>
            <a:pPr algn="ctr"/>
            <a:r>
              <a:rPr lang="ko-KR" altLang="en-US" b="1" dirty="0" smtClean="0"/>
              <a:t>관리시설</a:t>
            </a:r>
            <a:endParaRPr lang="ko-KR" altLang="en-US" b="1" dirty="0"/>
          </a:p>
        </p:txBody>
      </p:sp>
      <p:sp>
        <p:nvSpPr>
          <p:cNvPr id="50" name="모서리가 둥근 직사각형 49"/>
          <p:cNvSpPr/>
          <p:nvPr/>
        </p:nvSpPr>
        <p:spPr>
          <a:xfrm>
            <a:off x="4714876" y="3429000"/>
            <a:ext cx="1143008" cy="714380"/>
          </a:xfrm>
          <a:prstGeom prst="roundRect">
            <a:avLst/>
          </a:prstGeom>
          <a:solidFill>
            <a:srgbClr val="A8CA70"/>
          </a:solidFill>
          <a:ln>
            <a:solidFill>
              <a:srgbClr val="4AAB4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b="1" dirty="0" smtClean="0"/>
              <a:t>도매자</a:t>
            </a:r>
            <a:endParaRPr lang="en-US" altLang="ko-KR" b="1" dirty="0" smtClean="0"/>
          </a:p>
          <a:p>
            <a:pPr algn="ctr"/>
            <a:r>
              <a:rPr lang="en-US" altLang="ko-KR" b="1" dirty="0" smtClean="0"/>
              <a:t>(</a:t>
            </a:r>
            <a:r>
              <a:rPr lang="ko-KR" altLang="en-US" b="1" dirty="0" smtClean="0"/>
              <a:t>유통</a:t>
            </a:r>
            <a:r>
              <a:rPr lang="en-US" altLang="ko-KR" b="1" dirty="0" smtClean="0"/>
              <a:t>)</a:t>
            </a:r>
            <a:endParaRPr lang="ko-KR" altLang="en-US" b="1" dirty="0"/>
          </a:p>
        </p:txBody>
      </p:sp>
      <p:sp>
        <p:nvSpPr>
          <p:cNvPr id="51" name="모서리가 둥근 직사각형 50"/>
          <p:cNvSpPr/>
          <p:nvPr/>
        </p:nvSpPr>
        <p:spPr>
          <a:xfrm>
            <a:off x="6143636" y="3429000"/>
            <a:ext cx="1214446" cy="714380"/>
          </a:xfrm>
          <a:prstGeom prst="roundRect">
            <a:avLst/>
          </a:prstGeom>
          <a:solidFill>
            <a:srgbClr val="A8CA70"/>
          </a:solidFill>
          <a:ln>
            <a:solidFill>
              <a:srgbClr val="4AAB4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b="1" dirty="0" smtClean="0"/>
              <a:t>소매자</a:t>
            </a:r>
            <a:endParaRPr lang="en-US" altLang="ko-KR" b="1" dirty="0" smtClean="0"/>
          </a:p>
          <a:p>
            <a:pPr algn="ctr"/>
            <a:r>
              <a:rPr lang="en-US" altLang="ko-KR" b="1" dirty="0" smtClean="0"/>
              <a:t>(</a:t>
            </a:r>
            <a:r>
              <a:rPr lang="ko-KR" altLang="en-US" b="1" dirty="0" smtClean="0"/>
              <a:t>도매</a:t>
            </a:r>
            <a:r>
              <a:rPr lang="en-US" altLang="ko-KR" b="1" dirty="0" smtClean="0"/>
              <a:t>)</a:t>
            </a:r>
            <a:endParaRPr lang="ko-KR" altLang="en-US" b="1" dirty="0"/>
          </a:p>
        </p:txBody>
      </p:sp>
      <p:sp>
        <p:nvSpPr>
          <p:cNvPr id="52" name="순서도: 추출 51"/>
          <p:cNvSpPr/>
          <p:nvPr/>
        </p:nvSpPr>
        <p:spPr>
          <a:xfrm rot="10800000">
            <a:off x="6643702" y="3000372"/>
            <a:ext cx="285752" cy="214314"/>
          </a:xfrm>
          <a:prstGeom prst="flowChartExtra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3" name="순서도: 추출 52"/>
          <p:cNvSpPr/>
          <p:nvPr/>
        </p:nvSpPr>
        <p:spPr>
          <a:xfrm rot="10800000">
            <a:off x="5143504" y="3000372"/>
            <a:ext cx="285752" cy="214314"/>
          </a:xfrm>
          <a:prstGeom prst="flowChartExtra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4" name="순서도: 추출 53"/>
          <p:cNvSpPr/>
          <p:nvPr/>
        </p:nvSpPr>
        <p:spPr>
          <a:xfrm rot="10800000">
            <a:off x="3714744" y="3000372"/>
            <a:ext cx="285752" cy="214314"/>
          </a:xfrm>
          <a:prstGeom prst="flowChartExtra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5" name="순서도: 추출 54"/>
          <p:cNvSpPr/>
          <p:nvPr/>
        </p:nvSpPr>
        <p:spPr>
          <a:xfrm rot="10800000">
            <a:off x="2214546" y="3000372"/>
            <a:ext cx="285752" cy="214314"/>
          </a:xfrm>
          <a:prstGeom prst="flowChartExtra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6" name="오른쪽 화살표 55"/>
          <p:cNvSpPr/>
          <p:nvPr/>
        </p:nvSpPr>
        <p:spPr>
          <a:xfrm rot="10800000">
            <a:off x="3000364" y="3680885"/>
            <a:ext cx="142876" cy="214314"/>
          </a:xfrm>
          <a:prstGeom prst="rightArrow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7" name="오른쪽 화살표 56"/>
          <p:cNvSpPr/>
          <p:nvPr/>
        </p:nvSpPr>
        <p:spPr>
          <a:xfrm rot="10800000">
            <a:off x="4500562" y="3680885"/>
            <a:ext cx="142876" cy="214314"/>
          </a:xfrm>
          <a:prstGeom prst="rightArrow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8" name="오른쪽 화살표 57"/>
          <p:cNvSpPr/>
          <p:nvPr/>
        </p:nvSpPr>
        <p:spPr>
          <a:xfrm rot="10800000">
            <a:off x="5929322" y="3680885"/>
            <a:ext cx="142876" cy="214314"/>
          </a:xfrm>
          <a:prstGeom prst="rightArrow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grpSp>
        <p:nvGrpSpPr>
          <p:cNvPr id="3" name="그룹 60"/>
          <p:cNvGrpSpPr/>
          <p:nvPr/>
        </p:nvGrpSpPr>
        <p:grpSpPr>
          <a:xfrm>
            <a:off x="1874857" y="4714884"/>
            <a:ext cx="6340481" cy="1357322"/>
            <a:chOff x="1874857" y="4714884"/>
            <a:chExt cx="6340481" cy="1357322"/>
          </a:xfrm>
        </p:grpSpPr>
        <p:sp>
          <p:nvSpPr>
            <p:cNvPr id="59" name="모서리가 둥근 직사각형 58"/>
            <p:cNvSpPr/>
            <p:nvPr/>
          </p:nvSpPr>
          <p:spPr bwMode="auto">
            <a:xfrm>
              <a:off x="1874857" y="4714884"/>
              <a:ext cx="6340481" cy="1357322"/>
            </a:xfrm>
            <a:prstGeom prst="roundRect">
              <a:avLst/>
            </a:prstGeom>
            <a:noFill/>
            <a:ln w="38100" cap="flat" cmpd="sng" algn="ctr">
              <a:solidFill>
                <a:schemeClr val="tx1">
                  <a:lumMod val="60000"/>
                  <a:lumOff val="40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  <a:extLst/>
          </p:spPr>
          <p:txBody>
            <a:bodyPr/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eaLnBrk="1" hangingPunct="1">
                <a:defRPr/>
              </a:pPr>
              <a:endParaRPr lang="ko-KR" altLang="en-US" smtClean="0">
                <a:ea typeface="굴림" pitchFamily="50" charset="-127"/>
              </a:endParaRPr>
            </a:p>
          </p:txBody>
        </p:sp>
        <p:sp>
          <p:nvSpPr>
            <p:cNvPr id="60" name="TextBox 5"/>
            <p:cNvSpPr txBox="1">
              <a:spLocks noChangeArrowheads="1"/>
            </p:cNvSpPr>
            <p:nvPr/>
          </p:nvSpPr>
          <p:spPr bwMode="auto">
            <a:xfrm>
              <a:off x="2017732" y="4823893"/>
              <a:ext cx="5697539" cy="120032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>
              <a:spAutoFit/>
            </a:bodyPr>
            <a:lstStyle/>
            <a:p>
              <a:pPr marL="285750" indent="-285750">
                <a:buFont typeface="Wingdings" pitchFamily="2" charset="2"/>
                <a:buChar char="u"/>
              </a:pPr>
              <a:r>
                <a:rPr lang="ko-KR" altLang="en-US" b="1" dirty="0" smtClean="0">
                  <a:latin typeface="+mj-ea"/>
                  <a:ea typeface="+mj-ea"/>
                </a:rPr>
                <a:t>각 단계별 입고 및 출하정보 기록</a:t>
              </a:r>
              <a:endParaRPr lang="en-US" altLang="ko-KR" b="1" dirty="0" smtClean="0">
                <a:latin typeface="+mj-ea"/>
                <a:ea typeface="+mj-ea"/>
              </a:endParaRPr>
            </a:p>
            <a:p>
              <a:pPr marL="285750" indent="-285750">
                <a:buFont typeface="Wingdings" pitchFamily="2" charset="2"/>
                <a:buChar char="u"/>
              </a:pPr>
              <a:r>
                <a:rPr lang="ko-KR" altLang="en-US" b="1" dirty="0" smtClean="0">
                  <a:latin typeface="+mj-ea"/>
                  <a:ea typeface="+mj-ea"/>
                </a:rPr>
                <a:t>출하과정의 </a:t>
              </a:r>
              <a:r>
                <a:rPr lang="ko-KR" altLang="en-US" b="1" dirty="0" err="1" smtClean="0">
                  <a:latin typeface="+mj-ea"/>
                  <a:ea typeface="+mj-ea"/>
                </a:rPr>
                <a:t>역추적을</a:t>
              </a:r>
              <a:r>
                <a:rPr lang="ko-KR" altLang="en-US" b="1" dirty="0" smtClean="0">
                  <a:latin typeface="+mj-ea"/>
                  <a:ea typeface="+mj-ea"/>
                </a:rPr>
                <a:t> 통해 이상품의 원인 규명</a:t>
              </a:r>
              <a:endParaRPr lang="en-US" altLang="ko-KR" b="1" dirty="0" smtClean="0">
                <a:latin typeface="+mj-ea"/>
                <a:ea typeface="+mj-ea"/>
              </a:endParaRPr>
            </a:p>
            <a:p>
              <a:pPr marL="285750" indent="-285750">
                <a:buFont typeface="Wingdings" pitchFamily="2" charset="2"/>
                <a:buChar char="u"/>
              </a:pPr>
              <a:r>
                <a:rPr lang="ko-KR" altLang="en-US" b="1" dirty="0" err="1" smtClean="0">
                  <a:latin typeface="+mj-ea"/>
                  <a:ea typeface="+mj-ea"/>
                </a:rPr>
                <a:t>이상품에</a:t>
              </a:r>
              <a:r>
                <a:rPr lang="ko-KR" altLang="en-US" b="1" dirty="0" smtClean="0">
                  <a:latin typeface="+mj-ea"/>
                  <a:ea typeface="+mj-ea"/>
                </a:rPr>
                <a:t> 대한 반품</a:t>
              </a:r>
              <a:r>
                <a:rPr lang="en-US" altLang="ko-KR" b="1" dirty="0" smtClean="0">
                  <a:latin typeface="+mj-ea"/>
                  <a:ea typeface="+mj-ea"/>
                </a:rPr>
                <a:t>, </a:t>
              </a:r>
              <a:r>
                <a:rPr lang="ko-KR" altLang="en-US" b="1" dirty="0" smtClean="0">
                  <a:latin typeface="+mj-ea"/>
                  <a:ea typeface="+mj-ea"/>
                </a:rPr>
                <a:t>회수 등의 조치 이행</a:t>
              </a:r>
              <a:endParaRPr lang="en-US" altLang="ko-KR" b="1" dirty="0" smtClean="0">
                <a:latin typeface="+mj-ea"/>
                <a:ea typeface="+mj-ea"/>
              </a:endParaRPr>
            </a:p>
            <a:p>
              <a:pPr marL="285750" indent="-285750">
                <a:buFont typeface="Wingdings" pitchFamily="2" charset="2"/>
                <a:buChar char="u"/>
              </a:pPr>
              <a:r>
                <a:rPr lang="ko-KR" altLang="en-US" b="1" dirty="0" err="1" smtClean="0">
                  <a:latin typeface="+mj-ea"/>
                  <a:ea typeface="+mj-ea"/>
                </a:rPr>
                <a:t>이상품</a:t>
              </a:r>
              <a:r>
                <a:rPr lang="ko-KR" altLang="en-US" b="1" dirty="0" smtClean="0">
                  <a:latin typeface="+mj-ea"/>
                  <a:ea typeface="+mj-ea"/>
                </a:rPr>
                <a:t> 발생 예방조치 실행</a:t>
              </a:r>
              <a:endParaRPr lang="ko-KR" altLang="en-US" b="1" dirty="0">
                <a:latin typeface="+mj-ea"/>
                <a:ea typeface="+mj-ea"/>
              </a:endParaRPr>
            </a:p>
          </p:txBody>
        </p:sp>
      </p:grpSp>
      <p:sp>
        <p:nvSpPr>
          <p:cNvPr id="8194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8196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pic>
        <p:nvPicPr>
          <p:cNvPr id="8195" name="_x242206872" descr="EMB00001de8b577"/>
          <p:cNvPicPr>
            <a:picLocks noChangeAspect="1" noChangeArrowheads="1"/>
          </p:cNvPicPr>
          <p:nvPr/>
        </p:nvPicPr>
        <p:blipFill>
          <a:blip r:embed="rId4" cstate="print"/>
          <a:srcRect l="31184" r="32175"/>
          <a:stretch>
            <a:fillRect/>
          </a:stretch>
        </p:blipFill>
        <p:spPr bwMode="auto">
          <a:xfrm>
            <a:off x="357158" y="4786322"/>
            <a:ext cx="1366108" cy="107157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42062644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모서리가 둥근 직사각형 19"/>
          <p:cNvSpPr/>
          <p:nvPr/>
        </p:nvSpPr>
        <p:spPr bwMode="auto">
          <a:xfrm>
            <a:off x="160345" y="1214422"/>
            <a:ext cx="6340481" cy="1643074"/>
          </a:xfrm>
          <a:prstGeom prst="roundRect">
            <a:avLst>
              <a:gd name="adj" fmla="val 9796"/>
            </a:avLst>
          </a:prstGeom>
          <a:noFill/>
          <a:ln w="38100" cap="flat" cmpd="sng" algn="ctr">
            <a:solidFill>
              <a:schemeClr val="tx1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defRPr/>
            </a:pPr>
            <a:endParaRPr lang="ko-KR" altLang="en-US" smtClean="0">
              <a:ea typeface="굴림" pitchFamily="50" charset="-127"/>
            </a:endParaRPr>
          </a:p>
        </p:txBody>
      </p:sp>
      <p:sp>
        <p:nvSpPr>
          <p:cNvPr id="13314" name="TextBox 1"/>
          <p:cNvSpPr txBox="1">
            <a:spLocks noChangeArrowheads="1"/>
          </p:cNvSpPr>
          <p:nvPr/>
        </p:nvSpPr>
        <p:spPr bwMode="auto">
          <a:xfrm>
            <a:off x="409646" y="445161"/>
            <a:ext cx="2539099" cy="35471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76965" tIns="38483" rIns="76965" bIns="38483">
            <a:spAutoFit/>
          </a:bodyPr>
          <a:lstStyle/>
          <a:p>
            <a:r>
              <a:rPr kumimoji="0" lang="en-US" altLang="ko-KR" dirty="0" smtClean="0">
                <a:solidFill>
                  <a:schemeClr val="bg1"/>
                </a:solidFill>
                <a:latin typeface="Franklin Gothic Medium" pitchFamily="34" charset="0"/>
                <a:ea typeface="HY견고딕" pitchFamily="18" charset="-127"/>
              </a:rPr>
              <a:t>4. </a:t>
            </a:r>
            <a:r>
              <a:rPr kumimoji="0" lang="ko-KR" altLang="en-US" dirty="0" err="1" smtClean="0">
                <a:solidFill>
                  <a:schemeClr val="bg1"/>
                </a:solidFill>
                <a:latin typeface="Franklin Gothic Medium" pitchFamily="34" charset="0"/>
                <a:ea typeface="HY견고딕" pitchFamily="18" charset="-127"/>
              </a:rPr>
              <a:t>인증기준별</a:t>
            </a:r>
            <a:r>
              <a:rPr kumimoji="0" lang="ko-KR" altLang="en-US" dirty="0" smtClean="0">
                <a:solidFill>
                  <a:schemeClr val="bg1"/>
                </a:solidFill>
                <a:latin typeface="Franklin Gothic Medium" pitchFamily="34" charset="0"/>
                <a:ea typeface="HY견고딕" pitchFamily="18" charset="-127"/>
              </a:rPr>
              <a:t> 준수사항</a:t>
            </a:r>
            <a:endParaRPr kumimoji="0" lang="ko-KR" altLang="en-US" dirty="0">
              <a:solidFill>
                <a:schemeClr val="bg1"/>
              </a:solidFill>
              <a:latin typeface="Franklin Gothic Medium" pitchFamily="34" charset="0"/>
              <a:ea typeface="HY견고딕" pitchFamily="18" charset="-127"/>
            </a:endParaRPr>
          </a:p>
        </p:txBody>
      </p:sp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113" name="슬라이드 번호 개체 틀 18"/>
          <p:cNvSpPr>
            <a:spLocks noGrp="1"/>
          </p:cNvSpPr>
          <p:nvPr>
            <p:ph type="sldNum" sz="quarter" idx="10"/>
          </p:nvPr>
        </p:nvSpPr>
        <p:spPr>
          <a:xfrm>
            <a:off x="9215399" y="6321410"/>
            <a:ext cx="571500" cy="412750"/>
          </a:xfrm>
        </p:spPr>
        <p:txBody>
          <a:bodyPr/>
          <a:lstStyle/>
          <a:p>
            <a:pPr>
              <a:defRPr/>
            </a:pPr>
            <a:fld id="{7935FCAA-BBB0-4DAB-ADC1-FD6FFA529600}" type="slidenum">
              <a:rPr lang="ko-KR" altLang="en-US"/>
              <a:pPr>
                <a:defRPr/>
              </a:pPr>
              <a:t>25</a:t>
            </a:fld>
            <a:endParaRPr lang="ko-KR" altLang="en-US"/>
          </a:p>
        </p:txBody>
      </p:sp>
      <p:grpSp>
        <p:nvGrpSpPr>
          <p:cNvPr id="2" name="그룹 25"/>
          <p:cNvGrpSpPr>
            <a:grpSpLocks/>
          </p:cNvGrpSpPr>
          <p:nvPr/>
        </p:nvGrpSpPr>
        <p:grpSpPr bwMode="auto">
          <a:xfrm>
            <a:off x="374627" y="985824"/>
            <a:ext cx="2714644" cy="514350"/>
            <a:chOff x="777488" y="951783"/>
            <a:chExt cx="2679044" cy="586666"/>
          </a:xfrm>
        </p:grpSpPr>
        <p:sp>
          <p:nvSpPr>
            <p:cNvPr id="11" name="모서리가 둥근 직사각형 10"/>
            <p:cNvSpPr/>
            <p:nvPr/>
          </p:nvSpPr>
          <p:spPr bwMode="auto">
            <a:xfrm>
              <a:off x="777488" y="951783"/>
              <a:ext cx="2679044" cy="586666"/>
            </a:xfrm>
            <a:prstGeom prst="roundRect">
              <a:avLst>
                <a:gd name="adj" fmla="val 50000"/>
              </a:avLst>
            </a:prstGeom>
            <a:blipFill>
              <a:blip r:embed="rId3" cstate="print"/>
              <a:stretch>
                <a:fillRect/>
              </a:stretch>
            </a:blipFill>
            <a:ln w="6350">
              <a:solidFill>
                <a:srgbClr val="D9D9D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ko-KR" altLang="en-US">
                <a:latin typeface="HY견고딕" panose="02030600000101010101" pitchFamily="18" charset="-127"/>
                <a:ea typeface="HY견고딕" panose="02030600000101010101" pitchFamily="18" charset="-127"/>
              </a:endParaRPr>
            </a:p>
          </p:txBody>
        </p:sp>
        <p:sp>
          <p:nvSpPr>
            <p:cNvPr id="12" name="모서리가 둥근 직사각형 11"/>
            <p:cNvSpPr/>
            <p:nvPr/>
          </p:nvSpPr>
          <p:spPr bwMode="auto">
            <a:xfrm>
              <a:off x="855729" y="1035075"/>
              <a:ext cx="2519865" cy="430946"/>
            </a:xfrm>
            <a:prstGeom prst="roundRect">
              <a:avLst>
                <a:gd name="adj" fmla="val 41037"/>
              </a:avLst>
            </a:prstGeom>
            <a:solidFill>
              <a:schemeClr val="accent5">
                <a:lumMod val="20000"/>
                <a:lumOff val="80000"/>
              </a:schemeClr>
            </a:solidFill>
            <a:ln w="6350">
              <a:solidFill>
                <a:srgbClr val="D9D9D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ko-KR" altLang="en-US" dirty="0" smtClean="0">
                  <a:solidFill>
                    <a:schemeClr val="tx1"/>
                  </a:solidFill>
                  <a:latin typeface="HY견고딕" panose="02030600000101010101" pitchFamily="18" charset="-127"/>
                  <a:ea typeface="HY견고딕" panose="02030600000101010101" pitchFamily="18" charset="-127"/>
                </a:rPr>
                <a:t>종자 및 묘목의 선정</a:t>
              </a:r>
              <a:endParaRPr lang="ko-KR" altLang="en-US" dirty="0">
                <a:solidFill>
                  <a:schemeClr val="tx1"/>
                </a:solidFill>
                <a:latin typeface="HY견고딕" panose="02030600000101010101" pitchFamily="18" charset="-127"/>
                <a:ea typeface="HY견고딕" panose="02030600000101010101" pitchFamily="18" charset="-127"/>
              </a:endParaRPr>
            </a:p>
          </p:txBody>
        </p:sp>
      </p:grpSp>
      <p:sp>
        <p:nvSpPr>
          <p:cNvPr id="23" name="TextBox 5"/>
          <p:cNvSpPr txBox="1">
            <a:spLocks noChangeArrowheads="1"/>
          </p:cNvSpPr>
          <p:nvPr/>
        </p:nvSpPr>
        <p:spPr bwMode="auto">
          <a:xfrm>
            <a:off x="303220" y="1503002"/>
            <a:ext cx="6126168" cy="12450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marL="285750" indent="-285750">
              <a:lnSpc>
                <a:spcPct val="150000"/>
              </a:lnSpc>
              <a:buFont typeface="Wingdings" pitchFamily="2" charset="2"/>
              <a:buChar char="u"/>
            </a:pPr>
            <a:r>
              <a:rPr lang="ko-KR" altLang="en-US" b="1" dirty="0" smtClean="0">
                <a:latin typeface="+mj-ea"/>
                <a:ea typeface="+mj-ea"/>
              </a:rPr>
              <a:t>시중 유통종자는 보증표시 또는 품질표시 종자 사용</a:t>
            </a:r>
            <a:endParaRPr lang="en-US" altLang="ko-KR" b="1" dirty="0" smtClean="0">
              <a:latin typeface="+mj-ea"/>
              <a:ea typeface="+mj-ea"/>
            </a:endParaRPr>
          </a:p>
          <a:p>
            <a:pPr marL="285750" indent="-285750">
              <a:lnSpc>
                <a:spcPct val="150000"/>
              </a:lnSpc>
              <a:buFont typeface="Wingdings" pitchFamily="2" charset="2"/>
              <a:buChar char="u"/>
            </a:pPr>
            <a:r>
              <a:rPr lang="ko-KR" altLang="en-US" b="1" dirty="0" smtClean="0">
                <a:latin typeface="+mj-ea"/>
                <a:ea typeface="+mj-ea"/>
              </a:rPr>
              <a:t>자가 </a:t>
            </a:r>
            <a:r>
              <a:rPr lang="ko-KR" altLang="en-US" b="1" dirty="0" err="1" smtClean="0">
                <a:latin typeface="+mj-ea"/>
                <a:ea typeface="+mj-ea"/>
              </a:rPr>
              <a:t>채종</a:t>
            </a:r>
            <a:r>
              <a:rPr lang="en-US" altLang="ko-KR" b="1" dirty="0" smtClean="0">
                <a:latin typeface="+mj-ea"/>
                <a:ea typeface="+mj-ea"/>
              </a:rPr>
              <a:t>·</a:t>
            </a:r>
            <a:r>
              <a:rPr lang="ko-KR" altLang="en-US" b="1" dirty="0" smtClean="0">
                <a:latin typeface="+mj-ea"/>
                <a:ea typeface="+mj-ea"/>
              </a:rPr>
              <a:t>육묘하는 경우 생산정보 기록</a:t>
            </a:r>
            <a:endParaRPr lang="en-US" altLang="ko-KR" b="1" dirty="0" smtClean="0">
              <a:latin typeface="+mj-ea"/>
              <a:ea typeface="+mj-ea"/>
            </a:endParaRPr>
          </a:p>
          <a:p>
            <a:pPr marL="285750" indent="-285750">
              <a:lnSpc>
                <a:spcPct val="150000"/>
              </a:lnSpc>
            </a:pPr>
            <a:r>
              <a:rPr lang="en-US" altLang="ko-KR" sz="1600" dirty="0" smtClean="0">
                <a:latin typeface="+mj-ea"/>
                <a:ea typeface="+mj-ea"/>
              </a:rPr>
              <a:t>   - </a:t>
            </a:r>
            <a:r>
              <a:rPr lang="ko-KR" altLang="en-US" sz="1600" dirty="0" smtClean="0">
                <a:latin typeface="+mj-ea"/>
                <a:ea typeface="+mj-ea"/>
              </a:rPr>
              <a:t>생산자명</a:t>
            </a:r>
            <a:r>
              <a:rPr lang="en-US" altLang="ko-KR" sz="1600" dirty="0" smtClean="0">
                <a:latin typeface="+mj-ea"/>
                <a:ea typeface="+mj-ea"/>
              </a:rPr>
              <a:t>, </a:t>
            </a:r>
            <a:r>
              <a:rPr lang="ko-KR" altLang="en-US" sz="1600" dirty="0" smtClean="0">
                <a:latin typeface="+mj-ea"/>
                <a:ea typeface="+mj-ea"/>
              </a:rPr>
              <a:t>생산연월</a:t>
            </a:r>
            <a:r>
              <a:rPr lang="en-US" altLang="ko-KR" sz="1600" dirty="0" smtClean="0">
                <a:latin typeface="+mj-ea"/>
                <a:ea typeface="+mj-ea"/>
              </a:rPr>
              <a:t>, </a:t>
            </a:r>
            <a:r>
              <a:rPr lang="ko-KR" altLang="en-US" sz="1600" dirty="0" smtClean="0">
                <a:latin typeface="+mj-ea"/>
                <a:ea typeface="+mj-ea"/>
              </a:rPr>
              <a:t>생산지역</a:t>
            </a:r>
            <a:r>
              <a:rPr lang="en-US" altLang="ko-KR" sz="1600" dirty="0" smtClean="0">
                <a:latin typeface="+mj-ea"/>
                <a:ea typeface="+mj-ea"/>
              </a:rPr>
              <a:t>, </a:t>
            </a:r>
            <a:r>
              <a:rPr lang="ko-KR" altLang="en-US" sz="1600" dirty="0" err="1" smtClean="0">
                <a:latin typeface="+mj-ea"/>
                <a:ea typeface="+mj-ea"/>
              </a:rPr>
              <a:t>품종명</a:t>
            </a:r>
            <a:endParaRPr lang="ko-KR" altLang="en-US" b="1" dirty="0">
              <a:latin typeface="+mj-ea"/>
              <a:ea typeface="+mj-ea"/>
            </a:endParaRPr>
          </a:p>
        </p:txBody>
      </p:sp>
      <p:sp>
        <p:nvSpPr>
          <p:cNvPr id="24" name="모서리가 둥근 직사각형 23"/>
          <p:cNvSpPr/>
          <p:nvPr/>
        </p:nvSpPr>
        <p:spPr>
          <a:xfrm>
            <a:off x="928662" y="3245825"/>
            <a:ext cx="3071834" cy="2286016"/>
          </a:xfrm>
          <a:prstGeom prst="roundRect">
            <a:avLst/>
          </a:prstGeom>
          <a:blipFill>
            <a:blip r:embed="rId4"/>
            <a:stretch>
              <a:fillRect/>
            </a:stretch>
          </a:blipFill>
          <a:ln>
            <a:solidFill>
              <a:srgbClr val="26B84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25" name="Picture 3"/>
          <p:cNvPicPr>
            <a:picLocks noChangeAspect="1" noChangeArrowheads="1"/>
          </p:cNvPicPr>
          <p:nvPr/>
        </p:nvPicPr>
        <p:blipFill>
          <a:blip r:embed="rId5" cstate="print">
            <a:extLst/>
          </a:blip>
          <a:srcRect/>
          <a:stretch>
            <a:fillRect/>
          </a:stretch>
        </p:blipFill>
        <p:spPr bwMode="auto">
          <a:xfrm>
            <a:off x="2751410" y="4296789"/>
            <a:ext cx="1117249" cy="1489665"/>
          </a:xfrm>
          <a:prstGeom prst="roundRect">
            <a:avLst>
              <a:gd name="adj" fmla="val 11111"/>
            </a:avLst>
          </a:prstGeom>
          <a:ln w="38100">
            <a:solidFill>
              <a:srgbClr val="00B050"/>
            </a:solidFill>
            <a:miter lim="800000"/>
            <a:headEnd/>
            <a:tailEnd/>
          </a:ln>
          <a:effectLst/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  <a:extLst/>
        </p:spPr>
      </p:pic>
      <p:pic>
        <p:nvPicPr>
          <p:cNvPr id="32" name="Picture 2"/>
          <p:cNvPicPr>
            <a:picLocks noChangeAspect="1" noChangeArrowheads="1"/>
          </p:cNvPicPr>
          <p:nvPr/>
        </p:nvPicPr>
        <p:blipFill>
          <a:blip r:embed="rId6" cstate="print">
            <a:extLst/>
          </a:blip>
          <a:srcRect/>
          <a:stretch>
            <a:fillRect/>
          </a:stretch>
        </p:blipFill>
        <p:spPr bwMode="auto">
          <a:xfrm>
            <a:off x="4395181" y="3348400"/>
            <a:ext cx="2969923" cy="2231685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 w="28575">
            <a:solidFill>
              <a:srgbClr val="00B050"/>
            </a:solidFill>
            <a:miter lim="800000"/>
            <a:headEnd/>
            <a:tailEnd/>
          </a:ln>
          <a:effectLst/>
          <a:extLst/>
        </p:spPr>
      </p:pic>
      <p:pic>
        <p:nvPicPr>
          <p:cNvPr id="33" name="Picture 2"/>
          <p:cNvPicPr>
            <a:picLocks noChangeAspect="1" noChangeArrowheads="1"/>
          </p:cNvPicPr>
          <p:nvPr/>
        </p:nvPicPr>
        <p:blipFill>
          <a:blip r:embed="rId7" cstate="print">
            <a:extLst/>
          </a:blip>
          <a:srcRect/>
          <a:stretch>
            <a:fillRect/>
          </a:stretch>
        </p:blipFill>
        <p:spPr bwMode="auto">
          <a:xfrm>
            <a:off x="6371994" y="4256490"/>
            <a:ext cx="1986220" cy="1489665"/>
          </a:xfrm>
          <a:prstGeom prst="roundRect">
            <a:avLst>
              <a:gd name="adj" fmla="val 11111"/>
            </a:avLst>
          </a:prstGeom>
          <a:ln w="38100">
            <a:solidFill>
              <a:srgbClr val="00B050"/>
            </a:solidFill>
            <a:miter lim="800000"/>
            <a:headEnd/>
            <a:tailEnd/>
          </a:ln>
          <a:effectLst/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  <a:extLst/>
        </p:spPr>
      </p:pic>
    </p:spTree>
    <p:extLst>
      <p:ext uri="{BB962C8B-B14F-4D97-AF65-F5344CB8AC3E}">
        <p14:creationId xmlns:p14="http://schemas.microsoft.com/office/powerpoint/2010/main" val="11167687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TextBox 1"/>
          <p:cNvSpPr txBox="1">
            <a:spLocks noChangeArrowheads="1"/>
          </p:cNvSpPr>
          <p:nvPr/>
        </p:nvSpPr>
        <p:spPr bwMode="auto">
          <a:xfrm>
            <a:off x="409646" y="445161"/>
            <a:ext cx="2539099" cy="35471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76965" tIns="38483" rIns="76965" bIns="38483">
            <a:spAutoFit/>
          </a:bodyPr>
          <a:lstStyle/>
          <a:p>
            <a:r>
              <a:rPr kumimoji="0" lang="en-US" altLang="ko-KR" dirty="0" smtClean="0">
                <a:solidFill>
                  <a:schemeClr val="bg1"/>
                </a:solidFill>
                <a:latin typeface="Franklin Gothic Medium" pitchFamily="34" charset="0"/>
                <a:ea typeface="HY견고딕" pitchFamily="18" charset="-127"/>
              </a:rPr>
              <a:t>4. </a:t>
            </a:r>
            <a:r>
              <a:rPr kumimoji="0" lang="ko-KR" altLang="en-US" dirty="0" err="1" smtClean="0">
                <a:solidFill>
                  <a:schemeClr val="bg1"/>
                </a:solidFill>
                <a:latin typeface="Franklin Gothic Medium" pitchFamily="34" charset="0"/>
                <a:ea typeface="HY견고딕" pitchFamily="18" charset="-127"/>
              </a:rPr>
              <a:t>인증기준별</a:t>
            </a:r>
            <a:r>
              <a:rPr kumimoji="0" lang="ko-KR" altLang="en-US" dirty="0" smtClean="0">
                <a:solidFill>
                  <a:schemeClr val="bg1"/>
                </a:solidFill>
                <a:latin typeface="Franklin Gothic Medium" pitchFamily="34" charset="0"/>
                <a:ea typeface="HY견고딕" pitchFamily="18" charset="-127"/>
              </a:rPr>
              <a:t> 준수사항</a:t>
            </a:r>
            <a:endParaRPr kumimoji="0" lang="ko-KR" altLang="en-US" dirty="0">
              <a:solidFill>
                <a:schemeClr val="bg1"/>
              </a:solidFill>
              <a:latin typeface="Franklin Gothic Medium" pitchFamily="34" charset="0"/>
              <a:ea typeface="HY견고딕" pitchFamily="18" charset="-127"/>
            </a:endParaRPr>
          </a:p>
        </p:txBody>
      </p:sp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113" name="슬라이드 번호 개체 틀 18"/>
          <p:cNvSpPr>
            <a:spLocks noGrp="1"/>
          </p:cNvSpPr>
          <p:nvPr>
            <p:ph type="sldNum" sz="quarter" idx="10"/>
          </p:nvPr>
        </p:nvSpPr>
        <p:spPr>
          <a:xfrm>
            <a:off x="9215399" y="6321410"/>
            <a:ext cx="571500" cy="412750"/>
          </a:xfrm>
        </p:spPr>
        <p:txBody>
          <a:bodyPr/>
          <a:lstStyle/>
          <a:p>
            <a:pPr>
              <a:defRPr/>
            </a:pPr>
            <a:fld id="{7935FCAA-BBB0-4DAB-ADC1-FD6FFA529600}" type="slidenum">
              <a:rPr lang="ko-KR" altLang="en-US"/>
              <a:pPr>
                <a:defRPr/>
              </a:pPr>
              <a:t>26</a:t>
            </a:fld>
            <a:endParaRPr lang="ko-KR" altLang="en-US"/>
          </a:p>
        </p:txBody>
      </p:sp>
      <p:sp>
        <p:nvSpPr>
          <p:cNvPr id="26" name="모서리가 둥근 직사각형 25"/>
          <p:cNvSpPr/>
          <p:nvPr/>
        </p:nvSpPr>
        <p:spPr bwMode="auto">
          <a:xfrm>
            <a:off x="160345" y="1214422"/>
            <a:ext cx="6340481" cy="1857388"/>
          </a:xfrm>
          <a:prstGeom prst="roundRect">
            <a:avLst>
              <a:gd name="adj" fmla="val 9796"/>
            </a:avLst>
          </a:prstGeom>
          <a:noFill/>
          <a:ln w="38100" cap="flat" cmpd="sng" algn="ctr">
            <a:solidFill>
              <a:schemeClr val="tx1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defRPr/>
            </a:pPr>
            <a:endParaRPr lang="ko-KR" altLang="en-US" smtClean="0">
              <a:ea typeface="굴림" pitchFamily="50" charset="-127"/>
            </a:endParaRPr>
          </a:p>
        </p:txBody>
      </p:sp>
      <p:grpSp>
        <p:nvGrpSpPr>
          <p:cNvPr id="2" name="그룹 25"/>
          <p:cNvGrpSpPr>
            <a:grpSpLocks/>
          </p:cNvGrpSpPr>
          <p:nvPr/>
        </p:nvGrpSpPr>
        <p:grpSpPr bwMode="auto">
          <a:xfrm>
            <a:off x="374627" y="985824"/>
            <a:ext cx="2714644" cy="514350"/>
            <a:chOff x="777488" y="951783"/>
            <a:chExt cx="2679044" cy="586666"/>
          </a:xfrm>
        </p:grpSpPr>
        <p:sp>
          <p:nvSpPr>
            <p:cNvPr id="28" name="모서리가 둥근 직사각형 27"/>
            <p:cNvSpPr/>
            <p:nvPr/>
          </p:nvSpPr>
          <p:spPr bwMode="auto">
            <a:xfrm>
              <a:off x="777488" y="951783"/>
              <a:ext cx="2679044" cy="586666"/>
            </a:xfrm>
            <a:prstGeom prst="roundRect">
              <a:avLst>
                <a:gd name="adj" fmla="val 50000"/>
              </a:avLst>
            </a:prstGeom>
            <a:blipFill>
              <a:blip r:embed="rId3" cstate="print"/>
              <a:stretch>
                <a:fillRect/>
              </a:stretch>
            </a:blipFill>
            <a:ln w="6350">
              <a:solidFill>
                <a:srgbClr val="D9D9D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ko-KR" altLang="en-US">
                <a:latin typeface="HY견고딕" panose="02030600000101010101" pitchFamily="18" charset="-127"/>
                <a:ea typeface="HY견고딕" panose="02030600000101010101" pitchFamily="18" charset="-127"/>
              </a:endParaRPr>
            </a:p>
          </p:txBody>
        </p:sp>
        <p:sp>
          <p:nvSpPr>
            <p:cNvPr id="29" name="모서리가 둥근 직사각형 28"/>
            <p:cNvSpPr/>
            <p:nvPr/>
          </p:nvSpPr>
          <p:spPr bwMode="auto">
            <a:xfrm>
              <a:off x="855729" y="1035075"/>
              <a:ext cx="2519865" cy="430946"/>
            </a:xfrm>
            <a:prstGeom prst="roundRect">
              <a:avLst>
                <a:gd name="adj" fmla="val 41037"/>
              </a:avLst>
            </a:prstGeom>
            <a:solidFill>
              <a:schemeClr val="accent5">
                <a:lumMod val="20000"/>
                <a:lumOff val="80000"/>
              </a:schemeClr>
            </a:solidFill>
            <a:ln w="6350">
              <a:solidFill>
                <a:srgbClr val="D9D9D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ko-KR" altLang="en-US" dirty="0" smtClean="0">
                  <a:solidFill>
                    <a:schemeClr val="tx1"/>
                  </a:solidFill>
                  <a:latin typeface="HY견고딕" panose="02030600000101010101" pitchFamily="18" charset="-127"/>
                  <a:ea typeface="HY견고딕" panose="02030600000101010101" pitchFamily="18" charset="-127"/>
                </a:rPr>
                <a:t>토양 및 용수</a:t>
              </a:r>
              <a:endParaRPr lang="ko-KR" altLang="en-US" dirty="0">
                <a:solidFill>
                  <a:schemeClr val="tx1"/>
                </a:solidFill>
                <a:latin typeface="HY견고딕" panose="02030600000101010101" pitchFamily="18" charset="-127"/>
                <a:ea typeface="HY견고딕" panose="02030600000101010101" pitchFamily="18" charset="-127"/>
              </a:endParaRPr>
            </a:p>
          </p:txBody>
        </p:sp>
      </p:grpSp>
      <p:sp>
        <p:nvSpPr>
          <p:cNvPr id="30" name="TextBox 5"/>
          <p:cNvSpPr txBox="1">
            <a:spLocks noChangeArrowheads="1"/>
          </p:cNvSpPr>
          <p:nvPr/>
        </p:nvSpPr>
        <p:spPr bwMode="auto">
          <a:xfrm>
            <a:off x="303220" y="1503002"/>
            <a:ext cx="6126168" cy="7205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marL="285750" indent="-285750">
              <a:lnSpc>
                <a:spcPts val="2600"/>
              </a:lnSpc>
              <a:buFont typeface="Wingdings" pitchFamily="2" charset="2"/>
              <a:buChar char="u"/>
            </a:pPr>
            <a:r>
              <a:rPr lang="ko-KR" altLang="en-US" b="1" dirty="0" smtClean="0">
                <a:latin typeface="+mj-ea"/>
                <a:ea typeface="+mj-ea"/>
              </a:rPr>
              <a:t>토양 중금속은 오염되지 않도록 관리</a:t>
            </a:r>
            <a:r>
              <a:rPr lang="en-US" altLang="ko-KR" b="1" dirty="0" smtClean="0">
                <a:latin typeface="+mj-ea"/>
                <a:ea typeface="+mj-ea"/>
              </a:rPr>
              <a:t>(5</a:t>
            </a:r>
            <a:r>
              <a:rPr lang="ko-KR" altLang="en-US" b="1" dirty="0" smtClean="0">
                <a:latin typeface="+mj-ea"/>
                <a:ea typeface="+mj-ea"/>
              </a:rPr>
              <a:t>년 이내 성적서</a:t>
            </a:r>
            <a:r>
              <a:rPr lang="en-US" altLang="ko-KR" b="1" dirty="0" smtClean="0">
                <a:latin typeface="+mj-ea"/>
                <a:ea typeface="+mj-ea"/>
              </a:rPr>
              <a:t>)</a:t>
            </a:r>
          </a:p>
          <a:p>
            <a:pPr marL="285750" indent="-285750">
              <a:lnSpc>
                <a:spcPts val="2600"/>
              </a:lnSpc>
            </a:pPr>
            <a:r>
              <a:rPr lang="en-US" altLang="ko-KR" sz="1600" dirty="0" smtClean="0">
                <a:latin typeface="+mj-ea"/>
                <a:ea typeface="+mj-ea"/>
              </a:rPr>
              <a:t>   - </a:t>
            </a:r>
            <a:r>
              <a:rPr lang="ko-KR" altLang="en-US" sz="1600" dirty="0" smtClean="0">
                <a:latin typeface="+mj-ea"/>
                <a:ea typeface="+mj-ea"/>
              </a:rPr>
              <a:t>카드뮴</a:t>
            </a:r>
            <a:r>
              <a:rPr lang="en-US" altLang="ko-KR" sz="1600" dirty="0" smtClean="0">
                <a:latin typeface="+mj-ea"/>
                <a:ea typeface="+mj-ea"/>
              </a:rPr>
              <a:t>, </a:t>
            </a:r>
            <a:r>
              <a:rPr lang="ko-KR" altLang="en-US" sz="1600" dirty="0" smtClean="0">
                <a:latin typeface="+mj-ea"/>
                <a:ea typeface="+mj-ea"/>
              </a:rPr>
              <a:t>구리</a:t>
            </a:r>
            <a:r>
              <a:rPr lang="en-US" altLang="ko-KR" sz="1600" dirty="0" smtClean="0">
                <a:latin typeface="+mj-ea"/>
                <a:ea typeface="+mj-ea"/>
              </a:rPr>
              <a:t>, </a:t>
            </a:r>
            <a:r>
              <a:rPr lang="ko-KR" altLang="en-US" sz="1600" dirty="0" smtClean="0">
                <a:latin typeface="+mj-ea"/>
                <a:ea typeface="+mj-ea"/>
              </a:rPr>
              <a:t>납</a:t>
            </a:r>
            <a:r>
              <a:rPr lang="en-US" altLang="ko-KR" sz="1600" dirty="0" smtClean="0">
                <a:latin typeface="+mj-ea"/>
                <a:ea typeface="+mj-ea"/>
              </a:rPr>
              <a:t>, </a:t>
            </a:r>
            <a:r>
              <a:rPr lang="ko-KR" altLang="en-US" sz="1600" dirty="0" smtClean="0">
                <a:latin typeface="+mj-ea"/>
                <a:ea typeface="+mj-ea"/>
              </a:rPr>
              <a:t>비소</a:t>
            </a:r>
            <a:r>
              <a:rPr lang="en-US" altLang="ko-KR" sz="1600" dirty="0" smtClean="0">
                <a:latin typeface="+mj-ea"/>
                <a:ea typeface="+mj-ea"/>
              </a:rPr>
              <a:t>, </a:t>
            </a:r>
            <a:r>
              <a:rPr lang="ko-KR" altLang="en-US" sz="1600" dirty="0" smtClean="0">
                <a:latin typeface="+mj-ea"/>
                <a:ea typeface="+mj-ea"/>
              </a:rPr>
              <a:t>수은</a:t>
            </a:r>
            <a:r>
              <a:rPr lang="en-US" altLang="ko-KR" sz="1600" dirty="0" smtClean="0">
                <a:latin typeface="+mj-ea"/>
                <a:ea typeface="+mj-ea"/>
              </a:rPr>
              <a:t>, 6</a:t>
            </a:r>
            <a:r>
              <a:rPr lang="ko-KR" altLang="en-US" sz="1600" dirty="0" err="1" smtClean="0">
                <a:latin typeface="+mj-ea"/>
                <a:ea typeface="+mj-ea"/>
              </a:rPr>
              <a:t>가크롬</a:t>
            </a:r>
            <a:r>
              <a:rPr lang="en-US" altLang="ko-KR" sz="1600" dirty="0" smtClean="0">
                <a:latin typeface="+mj-ea"/>
                <a:ea typeface="+mj-ea"/>
              </a:rPr>
              <a:t>, </a:t>
            </a:r>
            <a:r>
              <a:rPr lang="ko-KR" altLang="en-US" sz="1600" dirty="0" smtClean="0">
                <a:latin typeface="+mj-ea"/>
                <a:ea typeface="+mj-ea"/>
              </a:rPr>
              <a:t>아연</a:t>
            </a:r>
            <a:endParaRPr lang="ko-KR" altLang="en-US" b="1" dirty="0">
              <a:latin typeface="+mj-ea"/>
              <a:ea typeface="+mj-ea"/>
            </a:endParaRPr>
          </a:p>
        </p:txBody>
      </p:sp>
      <p:sp>
        <p:nvSpPr>
          <p:cNvPr id="31" name="TextBox 5"/>
          <p:cNvSpPr txBox="1">
            <a:spLocks noChangeArrowheads="1"/>
          </p:cNvSpPr>
          <p:nvPr/>
        </p:nvSpPr>
        <p:spPr bwMode="auto">
          <a:xfrm>
            <a:off x="308298" y="2242283"/>
            <a:ext cx="6126168" cy="7591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marL="285750" indent="-285750">
              <a:lnSpc>
                <a:spcPts val="2600"/>
              </a:lnSpc>
              <a:buFont typeface="Wingdings" pitchFamily="2" charset="2"/>
              <a:buChar char="u"/>
            </a:pPr>
            <a:r>
              <a:rPr lang="ko-KR" altLang="en-US" b="1" dirty="0" smtClean="0">
                <a:latin typeface="+mj-ea"/>
                <a:ea typeface="+mj-ea"/>
              </a:rPr>
              <a:t>용수는 농업용수 또는 </a:t>
            </a:r>
            <a:r>
              <a:rPr lang="ko-KR" altLang="en-US" b="1" dirty="0" err="1" smtClean="0">
                <a:latin typeface="+mj-ea"/>
                <a:ea typeface="+mj-ea"/>
              </a:rPr>
              <a:t>먹는물</a:t>
            </a:r>
            <a:r>
              <a:rPr lang="ko-KR" altLang="en-US" b="1" dirty="0" smtClean="0">
                <a:latin typeface="+mj-ea"/>
                <a:ea typeface="+mj-ea"/>
              </a:rPr>
              <a:t> 수질기준에 적합</a:t>
            </a:r>
            <a:endParaRPr lang="en-US" altLang="ko-KR" b="1" dirty="0" smtClean="0">
              <a:latin typeface="+mj-ea"/>
              <a:ea typeface="+mj-ea"/>
            </a:endParaRPr>
          </a:p>
          <a:p>
            <a:pPr marL="285750" indent="-285750">
              <a:lnSpc>
                <a:spcPts val="2600"/>
              </a:lnSpc>
            </a:pPr>
            <a:r>
              <a:rPr lang="en-US" altLang="ko-KR" sz="1600" dirty="0" smtClean="0">
                <a:latin typeface="+mj-ea"/>
                <a:ea typeface="+mj-ea"/>
              </a:rPr>
              <a:t>   - </a:t>
            </a:r>
            <a:r>
              <a:rPr lang="ko-KR" altLang="en-US" sz="1600" dirty="0" smtClean="0">
                <a:latin typeface="+mj-ea"/>
                <a:ea typeface="+mj-ea"/>
              </a:rPr>
              <a:t>수돗물을 사용하거나 자연강우에 의한 경우 수질 분석 생략</a:t>
            </a:r>
            <a:endParaRPr lang="ko-KR" altLang="en-US" b="1" dirty="0">
              <a:latin typeface="+mj-ea"/>
              <a:ea typeface="+mj-ea"/>
            </a:endParaRPr>
          </a:p>
        </p:txBody>
      </p:sp>
      <p:pic>
        <p:nvPicPr>
          <p:cNvPr id="32" name="그림 31" descr="토양시료채취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42910" y="3214685"/>
            <a:ext cx="3214710" cy="2642071"/>
          </a:xfrm>
          <a:prstGeom prst="rect">
            <a:avLst/>
          </a:prstGeom>
          <a:ln w="15875" cap="rnd">
            <a:solidFill>
              <a:srgbClr val="00682F"/>
            </a:solidFill>
            <a:miter lim="800000"/>
          </a:ln>
        </p:spPr>
      </p:pic>
      <p:pic>
        <p:nvPicPr>
          <p:cNvPr id="34" name="그림 33" descr="용수채취.jp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286248" y="3214686"/>
            <a:ext cx="3524274" cy="26432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369739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TextBox 1"/>
          <p:cNvSpPr txBox="1">
            <a:spLocks noChangeArrowheads="1"/>
          </p:cNvSpPr>
          <p:nvPr/>
        </p:nvSpPr>
        <p:spPr bwMode="auto">
          <a:xfrm>
            <a:off x="409646" y="445161"/>
            <a:ext cx="2539099" cy="35471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76965" tIns="38483" rIns="76965" bIns="38483">
            <a:spAutoFit/>
          </a:bodyPr>
          <a:lstStyle/>
          <a:p>
            <a:r>
              <a:rPr kumimoji="0" lang="en-US" altLang="ko-KR" dirty="0" smtClean="0">
                <a:solidFill>
                  <a:schemeClr val="bg1"/>
                </a:solidFill>
                <a:latin typeface="Franklin Gothic Medium" pitchFamily="34" charset="0"/>
                <a:ea typeface="HY견고딕" pitchFamily="18" charset="-127"/>
              </a:rPr>
              <a:t>4. </a:t>
            </a:r>
            <a:r>
              <a:rPr kumimoji="0" lang="ko-KR" altLang="en-US" dirty="0" err="1" smtClean="0">
                <a:solidFill>
                  <a:schemeClr val="bg1"/>
                </a:solidFill>
                <a:latin typeface="Franklin Gothic Medium" pitchFamily="34" charset="0"/>
                <a:ea typeface="HY견고딕" pitchFamily="18" charset="-127"/>
              </a:rPr>
              <a:t>인증기준별</a:t>
            </a:r>
            <a:r>
              <a:rPr kumimoji="0" lang="ko-KR" altLang="en-US" dirty="0" smtClean="0">
                <a:solidFill>
                  <a:schemeClr val="bg1"/>
                </a:solidFill>
                <a:latin typeface="Franklin Gothic Medium" pitchFamily="34" charset="0"/>
                <a:ea typeface="HY견고딕" pitchFamily="18" charset="-127"/>
              </a:rPr>
              <a:t> 준수사항</a:t>
            </a:r>
            <a:endParaRPr kumimoji="0" lang="ko-KR" altLang="en-US" dirty="0">
              <a:solidFill>
                <a:schemeClr val="bg1"/>
              </a:solidFill>
              <a:latin typeface="Franklin Gothic Medium" pitchFamily="34" charset="0"/>
              <a:ea typeface="HY견고딕" pitchFamily="18" charset="-127"/>
            </a:endParaRPr>
          </a:p>
        </p:txBody>
      </p:sp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113" name="슬라이드 번호 개체 틀 18"/>
          <p:cNvSpPr>
            <a:spLocks noGrp="1"/>
          </p:cNvSpPr>
          <p:nvPr>
            <p:ph type="sldNum" sz="quarter" idx="10"/>
          </p:nvPr>
        </p:nvSpPr>
        <p:spPr>
          <a:xfrm>
            <a:off x="9215399" y="6321410"/>
            <a:ext cx="571500" cy="412750"/>
          </a:xfrm>
        </p:spPr>
        <p:txBody>
          <a:bodyPr/>
          <a:lstStyle/>
          <a:p>
            <a:pPr>
              <a:defRPr/>
            </a:pPr>
            <a:fld id="{7935FCAA-BBB0-4DAB-ADC1-FD6FFA529600}" type="slidenum">
              <a:rPr lang="ko-KR" altLang="en-US"/>
              <a:pPr>
                <a:defRPr/>
              </a:pPr>
              <a:t>27</a:t>
            </a:fld>
            <a:endParaRPr lang="ko-KR" altLang="en-US"/>
          </a:p>
        </p:txBody>
      </p:sp>
      <p:sp>
        <p:nvSpPr>
          <p:cNvPr id="26" name="모서리가 둥근 직사각형 25"/>
          <p:cNvSpPr/>
          <p:nvPr/>
        </p:nvSpPr>
        <p:spPr bwMode="auto">
          <a:xfrm>
            <a:off x="160345" y="1214422"/>
            <a:ext cx="6340481" cy="1143008"/>
          </a:xfrm>
          <a:prstGeom prst="roundRect">
            <a:avLst>
              <a:gd name="adj" fmla="val 9796"/>
            </a:avLst>
          </a:prstGeom>
          <a:noFill/>
          <a:ln w="38100" cap="flat" cmpd="sng" algn="ctr">
            <a:solidFill>
              <a:schemeClr val="tx1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defRPr/>
            </a:pPr>
            <a:endParaRPr lang="ko-KR" altLang="en-US" smtClean="0">
              <a:ea typeface="굴림" pitchFamily="50" charset="-127"/>
            </a:endParaRPr>
          </a:p>
        </p:txBody>
      </p:sp>
      <p:grpSp>
        <p:nvGrpSpPr>
          <p:cNvPr id="2" name="그룹 25"/>
          <p:cNvGrpSpPr>
            <a:grpSpLocks/>
          </p:cNvGrpSpPr>
          <p:nvPr/>
        </p:nvGrpSpPr>
        <p:grpSpPr bwMode="auto">
          <a:xfrm>
            <a:off x="374627" y="985824"/>
            <a:ext cx="2714644" cy="514350"/>
            <a:chOff x="777488" y="951783"/>
            <a:chExt cx="2679044" cy="586666"/>
          </a:xfrm>
        </p:grpSpPr>
        <p:sp>
          <p:nvSpPr>
            <p:cNvPr id="28" name="모서리가 둥근 직사각형 27"/>
            <p:cNvSpPr/>
            <p:nvPr/>
          </p:nvSpPr>
          <p:spPr bwMode="auto">
            <a:xfrm>
              <a:off x="777488" y="951783"/>
              <a:ext cx="2679044" cy="586666"/>
            </a:xfrm>
            <a:prstGeom prst="roundRect">
              <a:avLst>
                <a:gd name="adj" fmla="val 50000"/>
              </a:avLst>
            </a:prstGeom>
            <a:blipFill>
              <a:blip r:embed="rId3" cstate="print"/>
              <a:stretch>
                <a:fillRect/>
              </a:stretch>
            </a:blipFill>
            <a:ln w="6350">
              <a:solidFill>
                <a:srgbClr val="D9D9D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ko-KR" altLang="en-US">
                <a:latin typeface="HY견고딕" panose="02030600000101010101" pitchFamily="18" charset="-127"/>
                <a:ea typeface="HY견고딕" panose="02030600000101010101" pitchFamily="18" charset="-127"/>
              </a:endParaRPr>
            </a:p>
          </p:txBody>
        </p:sp>
        <p:sp>
          <p:nvSpPr>
            <p:cNvPr id="29" name="모서리가 둥근 직사각형 28"/>
            <p:cNvSpPr/>
            <p:nvPr/>
          </p:nvSpPr>
          <p:spPr bwMode="auto">
            <a:xfrm>
              <a:off x="855729" y="1035075"/>
              <a:ext cx="2519865" cy="430946"/>
            </a:xfrm>
            <a:prstGeom prst="roundRect">
              <a:avLst>
                <a:gd name="adj" fmla="val 41037"/>
              </a:avLst>
            </a:prstGeom>
            <a:solidFill>
              <a:schemeClr val="accent5">
                <a:lumMod val="20000"/>
                <a:lumOff val="80000"/>
              </a:schemeClr>
            </a:solidFill>
            <a:ln w="6350">
              <a:solidFill>
                <a:srgbClr val="D9D9D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ko-KR" altLang="en-US" dirty="0" smtClean="0">
                  <a:solidFill>
                    <a:schemeClr val="tx1"/>
                  </a:solidFill>
                  <a:latin typeface="HY견고딕" panose="02030600000101010101" pitchFamily="18" charset="-127"/>
                  <a:ea typeface="HY견고딕" panose="02030600000101010101" pitchFamily="18" charset="-127"/>
                </a:rPr>
                <a:t>토양 및 용수</a:t>
              </a:r>
              <a:endParaRPr lang="ko-KR" altLang="en-US" dirty="0">
                <a:solidFill>
                  <a:schemeClr val="tx1"/>
                </a:solidFill>
                <a:latin typeface="HY견고딕" panose="02030600000101010101" pitchFamily="18" charset="-127"/>
                <a:ea typeface="HY견고딕" panose="02030600000101010101" pitchFamily="18" charset="-127"/>
              </a:endParaRPr>
            </a:p>
          </p:txBody>
        </p:sp>
      </p:grpSp>
      <p:sp>
        <p:nvSpPr>
          <p:cNvPr id="30" name="TextBox 5"/>
          <p:cNvSpPr txBox="1">
            <a:spLocks noChangeArrowheads="1"/>
          </p:cNvSpPr>
          <p:nvPr/>
        </p:nvSpPr>
        <p:spPr bwMode="auto">
          <a:xfrm>
            <a:off x="303220" y="1503002"/>
            <a:ext cx="6126168" cy="7591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marL="285750" indent="-285750">
              <a:lnSpc>
                <a:spcPts val="2600"/>
              </a:lnSpc>
              <a:buFont typeface="Wingdings" pitchFamily="2" charset="2"/>
              <a:buChar char="u"/>
            </a:pPr>
            <a:r>
              <a:rPr lang="ko-KR" altLang="en-US" b="1" dirty="0" smtClean="0">
                <a:latin typeface="+mj-ea"/>
                <a:ea typeface="+mj-ea"/>
              </a:rPr>
              <a:t>해당 농지 반경 </a:t>
            </a:r>
            <a:r>
              <a:rPr lang="en-US" altLang="ko-KR" b="1" dirty="0" smtClean="0">
                <a:latin typeface="+mj-ea"/>
                <a:ea typeface="+mj-ea"/>
              </a:rPr>
              <a:t>500m</a:t>
            </a:r>
            <a:r>
              <a:rPr lang="ko-KR" altLang="en-US" b="1" dirty="0" smtClean="0">
                <a:latin typeface="+mj-ea"/>
                <a:ea typeface="+mj-ea"/>
              </a:rPr>
              <a:t>이내 분석성적서 인용 가능</a:t>
            </a:r>
            <a:endParaRPr lang="en-US" altLang="ko-KR" b="1" dirty="0" smtClean="0">
              <a:latin typeface="+mj-ea"/>
              <a:ea typeface="+mj-ea"/>
            </a:endParaRPr>
          </a:p>
          <a:p>
            <a:pPr marL="285750" indent="-285750">
              <a:lnSpc>
                <a:spcPts val="2600"/>
              </a:lnSpc>
              <a:buFont typeface="Wingdings" pitchFamily="2" charset="2"/>
              <a:buChar char="u"/>
            </a:pPr>
            <a:r>
              <a:rPr lang="ko-KR" altLang="en-US" b="1" dirty="0" smtClean="0">
                <a:latin typeface="+mj-ea"/>
                <a:ea typeface="+mj-ea"/>
              </a:rPr>
              <a:t>동일수원으로 유입경로가 같은 경우 수질분석서 인용</a:t>
            </a:r>
            <a:endParaRPr lang="ko-KR" altLang="en-US" b="1" dirty="0">
              <a:latin typeface="+mj-ea"/>
              <a:ea typeface="+mj-ea"/>
            </a:endParaRPr>
          </a:p>
        </p:txBody>
      </p:sp>
      <p:pic>
        <p:nvPicPr>
          <p:cNvPr id="15" name="그림 14" descr="4월_수질_분석서001.jpg"/>
          <p:cNvPicPr>
            <a:picLocks noChangeAspect="1"/>
          </p:cNvPicPr>
          <p:nvPr/>
        </p:nvPicPr>
        <p:blipFill>
          <a:blip r:embed="rId4" cstate="print"/>
          <a:srcRect t="5935"/>
          <a:stretch>
            <a:fillRect/>
          </a:stretch>
        </p:blipFill>
        <p:spPr>
          <a:xfrm>
            <a:off x="3071802" y="2500306"/>
            <a:ext cx="2829591" cy="3695901"/>
          </a:xfrm>
          <a:prstGeom prst="rect">
            <a:avLst/>
          </a:prstGeom>
        </p:spPr>
      </p:pic>
      <p:pic>
        <p:nvPicPr>
          <p:cNvPr id="16" name="그림 15" descr="토양검사성적서.jp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57158" y="2500306"/>
            <a:ext cx="2643206" cy="3735352"/>
          </a:xfrm>
          <a:prstGeom prst="rect">
            <a:avLst/>
          </a:prstGeom>
        </p:spPr>
      </p:pic>
      <p:pic>
        <p:nvPicPr>
          <p:cNvPr id="20" name="Picture 1"/>
          <p:cNvPicPr>
            <a:picLocks noChangeAspect="1" noChangeArrowheads="1"/>
          </p:cNvPicPr>
          <p:nvPr/>
        </p:nvPicPr>
        <p:blipFill>
          <a:blip r:embed="rId6"/>
          <a:srcRect l="11881" t="11304" r="71453" b="24975"/>
          <a:stretch>
            <a:fillRect/>
          </a:stretch>
        </p:blipFill>
        <p:spPr bwMode="auto">
          <a:xfrm>
            <a:off x="6000760" y="2643182"/>
            <a:ext cx="2545197" cy="346074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prstShdw prst="shdw17" dist="17961" dir="2700000">
              <a:schemeClr val="accent1">
                <a:gamma/>
                <a:shade val="60000"/>
                <a:invGamma/>
              </a:schemeClr>
            </a:prstShdw>
          </a:effectLst>
        </p:spPr>
      </p:pic>
      <p:sp>
        <p:nvSpPr>
          <p:cNvPr id="22" name="타원 21"/>
          <p:cNvSpPr/>
          <p:nvPr/>
        </p:nvSpPr>
        <p:spPr>
          <a:xfrm>
            <a:off x="6635898" y="4477992"/>
            <a:ext cx="1184679" cy="1153287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418016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TextBox 1"/>
          <p:cNvSpPr txBox="1">
            <a:spLocks noChangeArrowheads="1"/>
          </p:cNvSpPr>
          <p:nvPr/>
        </p:nvSpPr>
        <p:spPr bwMode="auto">
          <a:xfrm>
            <a:off x="409646" y="445161"/>
            <a:ext cx="2539099" cy="35471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76965" tIns="38483" rIns="76965" bIns="38483">
            <a:spAutoFit/>
          </a:bodyPr>
          <a:lstStyle/>
          <a:p>
            <a:r>
              <a:rPr kumimoji="0" lang="en-US" altLang="ko-KR" dirty="0" smtClean="0">
                <a:solidFill>
                  <a:schemeClr val="bg1"/>
                </a:solidFill>
                <a:latin typeface="Franklin Gothic Medium" pitchFamily="34" charset="0"/>
                <a:ea typeface="HY견고딕" pitchFamily="18" charset="-127"/>
              </a:rPr>
              <a:t>4. </a:t>
            </a:r>
            <a:r>
              <a:rPr kumimoji="0" lang="ko-KR" altLang="en-US" dirty="0" err="1" smtClean="0">
                <a:solidFill>
                  <a:schemeClr val="bg1"/>
                </a:solidFill>
                <a:latin typeface="Franklin Gothic Medium" pitchFamily="34" charset="0"/>
                <a:ea typeface="HY견고딕" pitchFamily="18" charset="-127"/>
              </a:rPr>
              <a:t>인증기준별</a:t>
            </a:r>
            <a:r>
              <a:rPr kumimoji="0" lang="ko-KR" altLang="en-US" dirty="0" smtClean="0">
                <a:solidFill>
                  <a:schemeClr val="bg1"/>
                </a:solidFill>
                <a:latin typeface="Franklin Gothic Medium" pitchFamily="34" charset="0"/>
                <a:ea typeface="HY견고딕" pitchFamily="18" charset="-127"/>
              </a:rPr>
              <a:t> 준수사항</a:t>
            </a:r>
            <a:endParaRPr kumimoji="0" lang="ko-KR" altLang="en-US" dirty="0">
              <a:solidFill>
                <a:schemeClr val="bg1"/>
              </a:solidFill>
              <a:latin typeface="Franklin Gothic Medium" pitchFamily="34" charset="0"/>
              <a:ea typeface="HY견고딕" pitchFamily="18" charset="-127"/>
            </a:endParaRPr>
          </a:p>
        </p:txBody>
      </p:sp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113" name="슬라이드 번호 개체 틀 18"/>
          <p:cNvSpPr>
            <a:spLocks noGrp="1"/>
          </p:cNvSpPr>
          <p:nvPr>
            <p:ph type="sldNum" sz="quarter" idx="10"/>
          </p:nvPr>
        </p:nvSpPr>
        <p:spPr>
          <a:xfrm>
            <a:off x="9215399" y="6321410"/>
            <a:ext cx="571500" cy="412750"/>
          </a:xfrm>
        </p:spPr>
        <p:txBody>
          <a:bodyPr/>
          <a:lstStyle/>
          <a:p>
            <a:pPr>
              <a:defRPr/>
            </a:pPr>
            <a:fld id="{7935FCAA-BBB0-4DAB-ADC1-FD6FFA529600}" type="slidenum">
              <a:rPr lang="ko-KR" altLang="en-US"/>
              <a:pPr>
                <a:defRPr/>
              </a:pPr>
              <a:t>28</a:t>
            </a:fld>
            <a:endParaRPr lang="ko-KR" altLang="en-US"/>
          </a:p>
        </p:txBody>
      </p:sp>
      <p:sp>
        <p:nvSpPr>
          <p:cNvPr id="26" name="모서리가 둥근 직사각형 25"/>
          <p:cNvSpPr/>
          <p:nvPr/>
        </p:nvSpPr>
        <p:spPr bwMode="auto">
          <a:xfrm>
            <a:off x="160345" y="1214422"/>
            <a:ext cx="6340481" cy="1143008"/>
          </a:xfrm>
          <a:prstGeom prst="roundRect">
            <a:avLst>
              <a:gd name="adj" fmla="val 9796"/>
            </a:avLst>
          </a:prstGeom>
          <a:noFill/>
          <a:ln w="38100" cap="flat" cmpd="sng" algn="ctr">
            <a:solidFill>
              <a:schemeClr val="tx1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defRPr/>
            </a:pPr>
            <a:endParaRPr lang="ko-KR" altLang="en-US" smtClean="0">
              <a:ea typeface="굴림" pitchFamily="50" charset="-127"/>
            </a:endParaRPr>
          </a:p>
        </p:txBody>
      </p:sp>
      <p:grpSp>
        <p:nvGrpSpPr>
          <p:cNvPr id="2" name="그룹 25"/>
          <p:cNvGrpSpPr>
            <a:grpSpLocks/>
          </p:cNvGrpSpPr>
          <p:nvPr/>
        </p:nvGrpSpPr>
        <p:grpSpPr bwMode="auto">
          <a:xfrm>
            <a:off x="374627" y="985824"/>
            <a:ext cx="2714644" cy="514350"/>
            <a:chOff x="777488" y="951783"/>
            <a:chExt cx="2679044" cy="586666"/>
          </a:xfrm>
        </p:grpSpPr>
        <p:sp>
          <p:nvSpPr>
            <p:cNvPr id="28" name="모서리가 둥근 직사각형 27"/>
            <p:cNvSpPr/>
            <p:nvPr/>
          </p:nvSpPr>
          <p:spPr bwMode="auto">
            <a:xfrm>
              <a:off x="777488" y="951783"/>
              <a:ext cx="2679044" cy="586666"/>
            </a:xfrm>
            <a:prstGeom prst="roundRect">
              <a:avLst>
                <a:gd name="adj" fmla="val 50000"/>
              </a:avLst>
            </a:prstGeom>
            <a:blipFill>
              <a:blip r:embed="rId3" cstate="print"/>
              <a:stretch>
                <a:fillRect/>
              </a:stretch>
            </a:blipFill>
            <a:ln w="6350">
              <a:solidFill>
                <a:srgbClr val="D9D9D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ko-KR" altLang="en-US">
                <a:latin typeface="HY견고딕" panose="02030600000101010101" pitchFamily="18" charset="-127"/>
                <a:ea typeface="HY견고딕" panose="02030600000101010101" pitchFamily="18" charset="-127"/>
              </a:endParaRPr>
            </a:p>
          </p:txBody>
        </p:sp>
        <p:sp>
          <p:nvSpPr>
            <p:cNvPr id="29" name="모서리가 둥근 직사각형 28"/>
            <p:cNvSpPr/>
            <p:nvPr/>
          </p:nvSpPr>
          <p:spPr bwMode="auto">
            <a:xfrm>
              <a:off x="855729" y="1035075"/>
              <a:ext cx="2519865" cy="430946"/>
            </a:xfrm>
            <a:prstGeom prst="roundRect">
              <a:avLst>
                <a:gd name="adj" fmla="val 41037"/>
              </a:avLst>
            </a:prstGeom>
            <a:solidFill>
              <a:schemeClr val="accent5">
                <a:lumMod val="20000"/>
                <a:lumOff val="80000"/>
              </a:schemeClr>
            </a:solidFill>
            <a:ln w="6350">
              <a:solidFill>
                <a:srgbClr val="D9D9D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ko-KR" altLang="en-US" dirty="0" smtClean="0">
                  <a:solidFill>
                    <a:schemeClr val="tx1"/>
                  </a:solidFill>
                  <a:latin typeface="HY견고딕" panose="02030600000101010101" pitchFamily="18" charset="-127"/>
                  <a:ea typeface="HY견고딕" panose="02030600000101010101" pitchFamily="18" charset="-127"/>
                </a:rPr>
                <a:t>토양 및 용수</a:t>
              </a:r>
              <a:endParaRPr lang="ko-KR" altLang="en-US" dirty="0">
                <a:solidFill>
                  <a:schemeClr val="tx1"/>
                </a:solidFill>
                <a:latin typeface="HY견고딕" panose="02030600000101010101" pitchFamily="18" charset="-127"/>
                <a:ea typeface="HY견고딕" panose="02030600000101010101" pitchFamily="18" charset="-127"/>
              </a:endParaRPr>
            </a:p>
          </p:txBody>
        </p:sp>
      </p:grpSp>
      <p:sp>
        <p:nvSpPr>
          <p:cNvPr id="30" name="TextBox 5"/>
          <p:cNvSpPr txBox="1">
            <a:spLocks noChangeArrowheads="1"/>
          </p:cNvSpPr>
          <p:nvPr/>
        </p:nvSpPr>
        <p:spPr bwMode="auto">
          <a:xfrm>
            <a:off x="303220" y="1503002"/>
            <a:ext cx="6126168" cy="7591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marL="285750" indent="-285750">
              <a:lnSpc>
                <a:spcPts val="2600"/>
              </a:lnSpc>
              <a:buFont typeface="Wingdings" pitchFamily="2" charset="2"/>
              <a:buChar char="u"/>
            </a:pPr>
            <a:r>
              <a:rPr lang="ko-KR" altLang="en-US" b="1" dirty="0" smtClean="0">
                <a:latin typeface="+mj-ea"/>
                <a:ea typeface="+mj-ea"/>
              </a:rPr>
              <a:t>관개수원</a:t>
            </a:r>
            <a:r>
              <a:rPr lang="en-US" altLang="ko-KR" b="1" dirty="0" smtClean="0">
                <a:latin typeface="+mj-ea"/>
                <a:ea typeface="+mj-ea"/>
              </a:rPr>
              <a:t>, </a:t>
            </a:r>
            <a:r>
              <a:rPr lang="ko-KR" altLang="en-US" b="1" dirty="0" smtClean="0">
                <a:latin typeface="+mj-ea"/>
                <a:ea typeface="+mj-ea"/>
              </a:rPr>
              <a:t>수량</a:t>
            </a:r>
            <a:r>
              <a:rPr lang="en-US" altLang="ko-KR" b="1" dirty="0" smtClean="0">
                <a:latin typeface="+mj-ea"/>
                <a:ea typeface="+mj-ea"/>
              </a:rPr>
              <a:t>, </a:t>
            </a:r>
            <a:r>
              <a:rPr lang="ko-KR" altLang="en-US" b="1" dirty="0" smtClean="0">
                <a:latin typeface="+mj-ea"/>
                <a:ea typeface="+mj-ea"/>
              </a:rPr>
              <a:t>일자 등 영농정보 기록</a:t>
            </a:r>
            <a:endParaRPr lang="en-US" altLang="ko-KR" b="1" dirty="0" smtClean="0">
              <a:latin typeface="+mj-ea"/>
              <a:ea typeface="+mj-ea"/>
            </a:endParaRPr>
          </a:p>
          <a:p>
            <a:pPr marL="285750" indent="-285750">
              <a:lnSpc>
                <a:spcPts val="2600"/>
              </a:lnSpc>
              <a:buFont typeface="Wingdings" pitchFamily="2" charset="2"/>
              <a:buChar char="u"/>
            </a:pPr>
            <a:r>
              <a:rPr lang="ko-KR" altLang="en-US" b="1" dirty="0" smtClean="0">
                <a:latin typeface="+mj-ea"/>
                <a:ea typeface="+mj-ea"/>
              </a:rPr>
              <a:t>오염원 유입방지를 위한 덮개 등 설치 필요</a:t>
            </a:r>
            <a:endParaRPr lang="ko-KR" altLang="en-US" b="1" dirty="0">
              <a:latin typeface="+mj-ea"/>
              <a:ea typeface="+mj-ea"/>
            </a:endParaRPr>
          </a:p>
        </p:txBody>
      </p:sp>
      <p:pic>
        <p:nvPicPr>
          <p:cNvPr id="14" name="그림 13" descr="관수시설장비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3000364" y="2500306"/>
            <a:ext cx="3400752" cy="2358586"/>
          </a:xfrm>
          <a:prstGeom prst="rect">
            <a:avLst/>
          </a:prstGeom>
        </p:spPr>
      </p:pic>
      <p:pic>
        <p:nvPicPr>
          <p:cNvPr id="17" name="그림 16" descr="고추 관수시설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285720" y="2500306"/>
            <a:ext cx="2572659" cy="3857628"/>
          </a:xfrm>
          <a:prstGeom prst="rect">
            <a:avLst/>
          </a:prstGeom>
        </p:spPr>
      </p:pic>
      <p:pic>
        <p:nvPicPr>
          <p:cNvPr id="18" name="그림 17" descr="지하수관정(미덮게)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5143504" y="3911206"/>
            <a:ext cx="3452804" cy="25896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549518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TextBox 1"/>
          <p:cNvSpPr txBox="1">
            <a:spLocks noChangeArrowheads="1"/>
          </p:cNvSpPr>
          <p:nvPr/>
        </p:nvSpPr>
        <p:spPr bwMode="auto">
          <a:xfrm>
            <a:off x="409646" y="445161"/>
            <a:ext cx="2539099" cy="35471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76965" tIns="38483" rIns="76965" bIns="38483">
            <a:spAutoFit/>
          </a:bodyPr>
          <a:lstStyle/>
          <a:p>
            <a:r>
              <a:rPr kumimoji="0" lang="en-US" altLang="ko-KR" dirty="0" smtClean="0">
                <a:solidFill>
                  <a:schemeClr val="bg1"/>
                </a:solidFill>
                <a:latin typeface="Franklin Gothic Medium" pitchFamily="34" charset="0"/>
                <a:ea typeface="HY견고딕" pitchFamily="18" charset="-127"/>
              </a:rPr>
              <a:t>4. </a:t>
            </a:r>
            <a:r>
              <a:rPr kumimoji="0" lang="ko-KR" altLang="en-US" dirty="0" err="1" smtClean="0">
                <a:solidFill>
                  <a:schemeClr val="bg1"/>
                </a:solidFill>
                <a:latin typeface="Franklin Gothic Medium" pitchFamily="34" charset="0"/>
                <a:ea typeface="HY견고딕" pitchFamily="18" charset="-127"/>
              </a:rPr>
              <a:t>인증기준별</a:t>
            </a:r>
            <a:r>
              <a:rPr kumimoji="0" lang="ko-KR" altLang="en-US" dirty="0" smtClean="0">
                <a:solidFill>
                  <a:schemeClr val="bg1"/>
                </a:solidFill>
                <a:latin typeface="Franklin Gothic Medium" pitchFamily="34" charset="0"/>
                <a:ea typeface="HY견고딕" pitchFamily="18" charset="-127"/>
              </a:rPr>
              <a:t> 준수사항</a:t>
            </a:r>
            <a:endParaRPr kumimoji="0" lang="ko-KR" altLang="en-US" dirty="0">
              <a:solidFill>
                <a:schemeClr val="bg1"/>
              </a:solidFill>
              <a:latin typeface="Franklin Gothic Medium" pitchFamily="34" charset="0"/>
              <a:ea typeface="HY견고딕" pitchFamily="18" charset="-127"/>
            </a:endParaRPr>
          </a:p>
        </p:txBody>
      </p:sp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113" name="슬라이드 번호 개체 틀 18"/>
          <p:cNvSpPr>
            <a:spLocks noGrp="1"/>
          </p:cNvSpPr>
          <p:nvPr>
            <p:ph type="sldNum" sz="quarter" idx="10"/>
          </p:nvPr>
        </p:nvSpPr>
        <p:spPr>
          <a:xfrm>
            <a:off x="9215399" y="6321410"/>
            <a:ext cx="571500" cy="412750"/>
          </a:xfrm>
        </p:spPr>
        <p:txBody>
          <a:bodyPr/>
          <a:lstStyle/>
          <a:p>
            <a:pPr>
              <a:defRPr/>
            </a:pPr>
            <a:fld id="{7935FCAA-BBB0-4DAB-ADC1-FD6FFA529600}" type="slidenum">
              <a:rPr lang="ko-KR" altLang="en-US"/>
              <a:pPr>
                <a:defRPr/>
              </a:pPr>
              <a:t>29</a:t>
            </a:fld>
            <a:endParaRPr lang="ko-KR" altLang="en-US"/>
          </a:p>
        </p:txBody>
      </p:sp>
      <p:sp>
        <p:nvSpPr>
          <p:cNvPr id="26" name="모서리가 둥근 직사각형 25"/>
          <p:cNvSpPr/>
          <p:nvPr/>
        </p:nvSpPr>
        <p:spPr bwMode="auto">
          <a:xfrm>
            <a:off x="160345" y="1214422"/>
            <a:ext cx="6340481" cy="1357322"/>
          </a:xfrm>
          <a:prstGeom prst="roundRect">
            <a:avLst>
              <a:gd name="adj" fmla="val 6469"/>
            </a:avLst>
          </a:prstGeom>
          <a:noFill/>
          <a:ln w="38100" cap="flat" cmpd="sng" algn="ctr">
            <a:solidFill>
              <a:schemeClr val="tx1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defRPr/>
            </a:pPr>
            <a:endParaRPr lang="ko-KR" altLang="en-US" smtClean="0">
              <a:ea typeface="굴림" pitchFamily="50" charset="-127"/>
            </a:endParaRPr>
          </a:p>
        </p:txBody>
      </p:sp>
      <p:grpSp>
        <p:nvGrpSpPr>
          <p:cNvPr id="2" name="그룹 25"/>
          <p:cNvGrpSpPr>
            <a:grpSpLocks/>
          </p:cNvGrpSpPr>
          <p:nvPr/>
        </p:nvGrpSpPr>
        <p:grpSpPr bwMode="auto">
          <a:xfrm>
            <a:off x="374627" y="985824"/>
            <a:ext cx="2714644" cy="514350"/>
            <a:chOff x="777488" y="951783"/>
            <a:chExt cx="2679044" cy="586666"/>
          </a:xfrm>
        </p:grpSpPr>
        <p:sp>
          <p:nvSpPr>
            <p:cNvPr id="28" name="모서리가 둥근 직사각형 27"/>
            <p:cNvSpPr/>
            <p:nvPr/>
          </p:nvSpPr>
          <p:spPr bwMode="auto">
            <a:xfrm>
              <a:off x="777488" y="951783"/>
              <a:ext cx="2679044" cy="586666"/>
            </a:xfrm>
            <a:prstGeom prst="roundRect">
              <a:avLst>
                <a:gd name="adj" fmla="val 50000"/>
              </a:avLst>
            </a:prstGeom>
            <a:blipFill>
              <a:blip r:embed="rId3" cstate="print"/>
              <a:stretch>
                <a:fillRect/>
              </a:stretch>
            </a:blipFill>
            <a:ln w="6350">
              <a:solidFill>
                <a:srgbClr val="D9D9D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ko-KR" altLang="en-US">
                <a:latin typeface="HY견고딕" panose="02030600000101010101" pitchFamily="18" charset="-127"/>
                <a:ea typeface="HY견고딕" panose="02030600000101010101" pitchFamily="18" charset="-127"/>
              </a:endParaRPr>
            </a:p>
          </p:txBody>
        </p:sp>
        <p:sp>
          <p:nvSpPr>
            <p:cNvPr id="29" name="모서리가 둥근 직사각형 28"/>
            <p:cNvSpPr/>
            <p:nvPr/>
          </p:nvSpPr>
          <p:spPr bwMode="auto">
            <a:xfrm>
              <a:off x="855729" y="1035075"/>
              <a:ext cx="2519865" cy="430946"/>
            </a:xfrm>
            <a:prstGeom prst="roundRect">
              <a:avLst>
                <a:gd name="adj" fmla="val 41037"/>
              </a:avLst>
            </a:prstGeom>
            <a:solidFill>
              <a:schemeClr val="accent5">
                <a:lumMod val="20000"/>
                <a:lumOff val="80000"/>
              </a:schemeClr>
            </a:solidFill>
            <a:ln w="6350">
              <a:solidFill>
                <a:srgbClr val="D9D9D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ko-KR" altLang="en-US" dirty="0" smtClean="0">
                  <a:solidFill>
                    <a:schemeClr val="tx1"/>
                  </a:solidFill>
                  <a:latin typeface="HY견고딕" panose="02030600000101010101" pitchFamily="18" charset="-127"/>
                  <a:ea typeface="HY견고딕" panose="02030600000101010101" pitchFamily="18" charset="-127"/>
                </a:rPr>
                <a:t>비료 및 양분관리</a:t>
              </a:r>
              <a:endParaRPr lang="ko-KR" altLang="en-US" dirty="0">
                <a:solidFill>
                  <a:schemeClr val="tx1"/>
                </a:solidFill>
                <a:latin typeface="HY견고딕" panose="02030600000101010101" pitchFamily="18" charset="-127"/>
                <a:ea typeface="HY견고딕" panose="02030600000101010101" pitchFamily="18" charset="-127"/>
              </a:endParaRPr>
            </a:p>
          </p:txBody>
        </p:sp>
      </p:grpSp>
      <p:sp>
        <p:nvSpPr>
          <p:cNvPr id="30" name="TextBox 5"/>
          <p:cNvSpPr txBox="1">
            <a:spLocks noChangeArrowheads="1"/>
          </p:cNvSpPr>
          <p:nvPr/>
        </p:nvSpPr>
        <p:spPr bwMode="auto">
          <a:xfrm>
            <a:off x="303220" y="1503002"/>
            <a:ext cx="6126168" cy="10926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marL="285750" indent="-285750">
              <a:lnSpc>
                <a:spcPts val="2600"/>
              </a:lnSpc>
              <a:buFont typeface="Wingdings" pitchFamily="2" charset="2"/>
              <a:buChar char="u"/>
            </a:pPr>
            <a:r>
              <a:rPr lang="ko-KR" altLang="en-US" b="1" dirty="0" smtClean="0">
                <a:latin typeface="+mj-ea"/>
                <a:ea typeface="+mj-ea"/>
              </a:rPr>
              <a:t>비료 포대의 기록사항을 확인하여 등록된 비료 사용</a:t>
            </a:r>
            <a:endParaRPr lang="en-US" altLang="ko-KR" b="1" dirty="0" smtClean="0">
              <a:latin typeface="+mj-ea"/>
              <a:ea typeface="+mj-ea"/>
            </a:endParaRPr>
          </a:p>
          <a:p>
            <a:pPr marL="285750" indent="-285750">
              <a:lnSpc>
                <a:spcPts val="2600"/>
              </a:lnSpc>
              <a:buFont typeface="Wingdings" pitchFamily="2" charset="2"/>
              <a:buChar char="u"/>
            </a:pPr>
            <a:r>
              <a:rPr lang="ko-KR" altLang="en-US" b="1" dirty="0" smtClean="0">
                <a:latin typeface="+mj-ea"/>
                <a:ea typeface="+mj-ea"/>
              </a:rPr>
              <a:t>강우에 의한 유실방지</a:t>
            </a:r>
            <a:r>
              <a:rPr lang="en-US" altLang="ko-KR" b="1" dirty="0" smtClean="0">
                <a:latin typeface="+mj-ea"/>
                <a:ea typeface="+mj-ea"/>
              </a:rPr>
              <a:t>, </a:t>
            </a:r>
            <a:r>
              <a:rPr lang="ko-KR" altLang="en-US" b="1" dirty="0" smtClean="0">
                <a:latin typeface="+mj-ea"/>
                <a:ea typeface="+mj-ea"/>
              </a:rPr>
              <a:t>농산물 등과의 접촉 방지</a:t>
            </a:r>
            <a:endParaRPr lang="en-US" altLang="ko-KR" b="1" dirty="0" smtClean="0">
              <a:latin typeface="+mj-ea"/>
              <a:ea typeface="+mj-ea"/>
            </a:endParaRPr>
          </a:p>
          <a:p>
            <a:pPr marL="285750" indent="-285750">
              <a:lnSpc>
                <a:spcPts val="2600"/>
              </a:lnSpc>
              <a:buFont typeface="Wingdings" pitchFamily="2" charset="2"/>
              <a:buChar char="u"/>
            </a:pPr>
            <a:r>
              <a:rPr lang="ko-KR" altLang="en-US" b="1" dirty="0" smtClean="0">
                <a:latin typeface="+mj-ea"/>
                <a:ea typeface="+mj-ea"/>
              </a:rPr>
              <a:t>유기자재를 사용하는 </a:t>
            </a:r>
            <a:r>
              <a:rPr lang="ko-KR" altLang="en-US" b="1" dirty="0" err="1" smtClean="0">
                <a:latin typeface="+mj-ea"/>
                <a:ea typeface="+mj-ea"/>
              </a:rPr>
              <a:t>친환경농어업법에</a:t>
            </a:r>
            <a:r>
              <a:rPr lang="ko-KR" altLang="en-US" b="1" dirty="0" smtClean="0">
                <a:latin typeface="+mj-ea"/>
                <a:ea typeface="+mj-ea"/>
              </a:rPr>
              <a:t> 적합한 자재 </a:t>
            </a:r>
            <a:endParaRPr lang="ko-KR" altLang="en-US" b="1" dirty="0">
              <a:latin typeface="+mj-ea"/>
              <a:ea typeface="+mj-ea"/>
            </a:endParaRPr>
          </a:p>
        </p:txBody>
      </p:sp>
      <p:pic>
        <p:nvPicPr>
          <p:cNvPr id="23" name="그림 22" descr="비료포대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57158" y="2714620"/>
            <a:ext cx="2661051" cy="3548068"/>
          </a:xfrm>
          <a:prstGeom prst="rect">
            <a:avLst/>
          </a:prstGeom>
        </p:spPr>
      </p:pic>
      <p:sp>
        <p:nvSpPr>
          <p:cNvPr id="24" name="타원 23"/>
          <p:cNvSpPr/>
          <p:nvPr/>
        </p:nvSpPr>
        <p:spPr>
          <a:xfrm>
            <a:off x="928662" y="4714884"/>
            <a:ext cx="1785950" cy="1714512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25" name="그림 24" descr="비료보관(비가림 구분보관).jp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214678" y="2694254"/>
            <a:ext cx="3658877" cy="2735010"/>
          </a:xfrm>
          <a:prstGeom prst="rect">
            <a:avLst/>
          </a:prstGeom>
        </p:spPr>
      </p:pic>
      <p:pic>
        <p:nvPicPr>
          <p:cNvPr id="27" name="그림 26" descr="비료보관(비가림창고내).jp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166082" y="4286256"/>
            <a:ext cx="3762382" cy="22575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018396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TextBox 1"/>
          <p:cNvSpPr txBox="1">
            <a:spLocks noChangeArrowheads="1"/>
          </p:cNvSpPr>
          <p:nvPr/>
        </p:nvSpPr>
        <p:spPr bwMode="auto">
          <a:xfrm>
            <a:off x="409646" y="445161"/>
            <a:ext cx="2539099" cy="35471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76965" tIns="38483" rIns="76965" bIns="38483">
            <a:spAutoFit/>
          </a:bodyPr>
          <a:lstStyle/>
          <a:p>
            <a:r>
              <a:rPr kumimoji="0" lang="en-US" altLang="ko-KR" dirty="0" smtClean="0">
                <a:solidFill>
                  <a:schemeClr val="bg1"/>
                </a:solidFill>
                <a:latin typeface="Franklin Gothic Medium" pitchFamily="34" charset="0"/>
                <a:ea typeface="HY견고딕" pitchFamily="18" charset="-127"/>
              </a:rPr>
              <a:t>4. </a:t>
            </a:r>
            <a:r>
              <a:rPr kumimoji="0" lang="ko-KR" altLang="en-US" dirty="0" err="1" smtClean="0">
                <a:solidFill>
                  <a:schemeClr val="bg1"/>
                </a:solidFill>
                <a:latin typeface="Franklin Gothic Medium" pitchFamily="34" charset="0"/>
                <a:ea typeface="HY견고딕" pitchFamily="18" charset="-127"/>
              </a:rPr>
              <a:t>인증기준별</a:t>
            </a:r>
            <a:r>
              <a:rPr kumimoji="0" lang="ko-KR" altLang="en-US" dirty="0" smtClean="0">
                <a:solidFill>
                  <a:schemeClr val="bg1"/>
                </a:solidFill>
                <a:latin typeface="Franklin Gothic Medium" pitchFamily="34" charset="0"/>
                <a:ea typeface="HY견고딕" pitchFamily="18" charset="-127"/>
              </a:rPr>
              <a:t> 준수사항</a:t>
            </a:r>
            <a:endParaRPr kumimoji="0" lang="ko-KR" altLang="en-US" dirty="0">
              <a:solidFill>
                <a:schemeClr val="bg1"/>
              </a:solidFill>
              <a:latin typeface="Franklin Gothic Medium" pitchFamily="34" charset="0"/>
              <a:ea typeface="HY견고딕" pitchFamily="18" charset="-127"/>
            </a:endParaRPr>
          </a:p>
        </p:txBody>
      </p:sp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113" name="슬라이드 번호 개체 틀 18"/>
          <p:cNvSpPr>
            <a:spLocks noGrp="1"/>
          </p:cNvSpPr>
          <p:nvPr>
            <p:ph type="sldNum" sz="quarter" idx="10"/>
          </p:nvPr>
        </p:nvSpPr>
        <p:spPr>
          <a:xfrm>
            <a:off x="9215399" y="6321410"/>
            <a:ext cx="571500" cy="412750"/>
          </a:xfrm>
        </p:spPr>
        <p:txBody>
          <a:bodyPr/>
          <a:lstStyle/>
          <a:p>
            <a:pPr>
              <a:defRPr/>
            </a:pPr>
            <a:fld id="{7935FCAA-BBB0-4DAB-ADC1-FD6FFA529600}" type="slidenum">
              <a:rPr lang="ko-KR" altLang="en-US"/>
              <a:pPr>
                <a:defRPr/>
              </a:pPr>
              <a:t>30</a:t>
            </a:fld>
            <a:endParaRPr lang="ko-KR" altLang="en-US"/>
          </a:p>
        </p:txBody>
      </p:sp>
      <p:sp>
        <p:nvSpPr>
          <p:cNvPr id="26" name="모서리가 둥근 직사각형 25"/>
          <p:cNvSpPr/>
          <p:nvPr/>
        </p:nvSpPr>
        <p:spPr bwMode="auto">
          <a:xfrm>
            <a:off x="160345" y="1214422"/>
            <a:ext cx="6340481" cy="1357322"/>
          </a:xfrm>
          <a:prstGeom prst="roundRect">
            <a:avLst>
              <a:gd name="adj" fmla="val 6469"/>
            </a:avLst>
          </a:prstGeom>
          <a:noFill/>
          <a:ln w="38100" cap="flat" cmpd="sng" algn="ctr">
            <a:solidFill>
              <a:schemeClr val="tx1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defRPr/>
            </a:pPr>
            <a:endParaRPr lang="ko-KR" altLang="en-US" smtClean="0">
              <a:ea typeface="굴림" pitchFamily="50" charset="-127"/>
            </a:endParaRPr>
          </a:p>
        </p:txBody>
      </p:sp>
      <p:grpSp>
        <p:nvGrpSpPr>
          <p:cNvPr id="2" name="그룹 25"/>
          <p:cNvGrpSpPr>
            <a:grpSpLocks/>
          </p:cNvGrpSpPr>
          <p:nvPr/>
        </p:nvGrpSpPr>
        <p:grpSpPr bwMode="auto">
          <a:xfrm>
            <a:off x="374627" y="985824"/>
            <a:ext cx="2714644" cy="514350"/>
            <a:chOff x="777488" y="951783"/>
            <a:chExt cx="2679044" cy="586666"/>
          </a:xfrm>
        </p:grpSpPr>
        <p:sp>
          <p:nvSpPr>
            <p:cNvPr id="28" name="모서리가 둥근 직사각형 27"/>
            <p:cNvSpPr/>
            <p:nvPr/>
          </p:nvSpPr>
          <p:spPr bwMode="auto">
            <a:xfrm>
              <a:off x="777488" y="951783"/>
              <a:ext cx="2679044" cy="586666"/>
            </a:xfrm>
            <a:prstGeom prst="roundRect">
              <a:avLst>
                <a:gd name="adj" fmla="val 50000"/>
              </a:avLst>
            </a:prstGeom>
            <a:blipFill>
              <a:blip r:embed="rId3" cstate="print"/>
              <a:stretch>
                <a:fillRect/>
              </a:stretch>
            </a:blipFill>
            <a:ln w="6350">
              <a:solidFill>
                <a:srgbClr val="D9D9D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ko-KR" altLang="en-US">
                <a:latin typeface="HY견고딕" panose="02030600000101010101" pitchFamily="18" charset="-127"/>
                <a:ea typeface="HY견고딕" panose="02030600000101010101" pitchFamily="18" charset="-127"/>
              </a:endParaRPr>
            </a:p>
          </p:txBody>
        </p:sp>
        <p:sp>
          <p:nvSpPr>
            <p:cNvPr id="29" name="모서리가 둥근 직사각형 28"/>
            <p:cNvSpPr/>
            <p:nvPr/>
          </p:nvSpPr>
          <p:spPr bwMode="auto">
            <a:xfrm>
              <a:off x="855729" y="1035075"/>
              <a:ext cx="2519865" cy="430946"/>
            </a:xfrm>
            <a:prstGeom prst="roundRect">
              <a:avLst>
                <a:gd name="adj" fmla="val 41037"/>
              </a:avLst>
            </a:prstGeom>
            <a:solidFill>
              <a:schemeClr val="accent5">
                <a:lumMod val="20000"/>
                <a:lumOff val="80000"/>
              </a:schemeClr>
            </a:solidFill>
            <a:ln w="6350">
              <a:solidFill>
                <a:srgbClr val="D9D9D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ko-KR" altLang="en-US" dirty="0" smtClean="0">
                  <a:solidFill>
                    <a:schemeClr val="tx1"/>
                  </a:solidFill>
                  <a:latin typeface="HY견고딕" panose="02030600000101010101" pitchFamily="18" charset="-127"/>
                  <a:ea typeface="HY견고딕" panose="02030600000101010101" pitchFamily="18" charset="-127"/>
                </a:rPr>
                <a:t>비료 및 양분관리</a:t>
              </a:r>
              <a:endParaRPr lang="ko-KR" altLang="en-US" dirty="0">
                <a:solidFill>
                  <a:schemeClr val="tx1"/>
                </a:solidFill>
                <a:latin typeface="HY견고딕" panose="02030600000101010101" pitchFamily="18" charset="-127"/>
                <a:ea typeface="HY견고딕" panose="02030600000101010101" pitchFamily="18" charset="-127"/>
              </a:endParaRPr>
            </a:p>
          </p:txBody>
        </p:sp>
      </p:grpSp>
      <p:sp>
        <p:nvSpPr>
          <p:cNvPr id="30" name="TextBox 5"/>
          <p:cNvSpPr txBox="1">
            <a:spLocks noChangeArrowheads="1"/>
          </p:cNvSpPr>
          <p:nvPr/>
        </p:nvSpPr>
        <p:spPr bwMode="auto">
          <a:xfrm>
            <a:off x="303220" y="1503002"/>
            <a:ext cx="6126168" cy="10926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marL="285750" indent="-285750">
              <a:lnSpc>
                <a:spcPts val="2600"/>
              </a:lnSpc>
              <a:buFont typeface="Wingdings" pitchFamily="2" charset="2"/>
              <a:buChar char="u"/>
            </a:pPr>
            <a:r>
              <a:rPr lang="ko-KR" altLang="en-US" b="1" dirty="0" smtClean="0">
                <a:latin typeface="+mj-ea"/>
                <a:ea typeface="+mj-ea"/>
              </a:rPr>
              <a:t>비료 포대의 기록사항을 확인하여 등록된 비료 사용</a:t>
            </a:r>
            <a:endParaRPr lang="en-US" altLang="ko-KR" b="1" dirty="0" smtClean="0">
              <a:latin typeface="+mj-ea"/>
              <a:ea typeface="+mj-ea"/>
            </a:endParaRPr>
          </a:p>
          <a:p>
            <a:pPr marL="285750" indent="-285750">
              <a:lnSpc>
                <a:spcPts val="2600"/>
              </a:lnSpc>
              <a:buFont typeface="Wingdings" pitchFamily="2" charset="2"/>
              <a:buChar char="u"/>
            </a:pPr>
            <a:r>
              <a:rPr lang="ko-KR" altLang="en-US" b="1" dirty="0" smtClean="0">
                <a:latin typeface="+mj-ea"/>
                <a:ea typeface="+mj-ea"/>
              </a:rPr>
              <a:t>강우에 의한 유실방지</a:t>
            </a:r>
            <a:r>
              <a:rPr lang="en-US" altLang="ko-KR" b="1" dirty="0" smtClean="0">
                <a:latin typeface="+mj-ea"/>
                <a:ea typeface="+mj-ea"/>
              </a:rPr>
              <a:t>, </a:t>
            </a:r>
            <a:r>
              <a:rPr lang="ko-KR" altLang="en-US" b="1" dirty="0" smtClean="0">
                <a:latin typeface="+mj-ea"/>
                <a:ea typeface="+mj-ea"/>
              </a:rPr>
              <a:t>농산물 등과의 접촉 방지</a:t>
            </a:r>
            <a:endParaRPr lang="en-US" altLang="ko-KR" b="1" dirty="0" smtClean="0">
              <a:latin typeface="+mj-ea"/>
              <a:ea typeface="+mj-ea"/>
            </a:endParaRPr>
          </a:p>
          <a:p>
            <a:pPr marL="285750" indent="-285750">
              <a:lnSpc>
                <a:spcPts val="2600"/>
              </a:lnSpc>
              <a:buFont typeface="Wingdings" pitchFamily="2" charset="2"/>
              <a:buChar char="u"/>
            </a:pPr>
            <a:r>
              <a:rPr lang="ko-KR" altLang="en-US" b="1" dirty="0" smtClean="0">
                <a:latin typeface="+mj-ea"/>
                <a:ea typeface="+mj-ea"/>
              </a:rPr>
              <a:t>유기자재를 사용하는 </a:t>
            </a:r>
            <a:r>
              <a:rPr lang="ko-KR" altLang="en-US" b="1" dirty="0" err="1" smtClean="0">
                <a:latin typeface="+mj-ea"/>
                <a:ea typeface="+mj-ea"/>
              </a:rPr>
              <a:t>친환경농어업법에</a:t>
            </a:r>
            <a:r>
              <a:rPr lang="ko-KR" altLang="en-US" b="1" dirty="0" smtClean="0">
                <a:latin typeface="+mj-ea"/>
                <a:ea typeface="+mj-ea"/>
              </a:rPr>
              <a:t> 적합한 자재 </a:t>
            </a:r>
            <a:endParaRPr lang="ko-KR" altLang="en-US" b="1" dirty="0">
              <a:latin typeface="+mj-ea"/>
              <a:ea typeface="+mj-ea"/>
            </a:endParaRPr>
          </a:p>
        </p:txBody>
      </p:sp>
      <p:pic>
        <p:nvPicPr>
          <p:cNvPr id="19" name="그림 18" descr="비료야외적재방법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14282" y="2804755"/>
            <a:ext cx="3508823" cy="2043112"/>
          </a:xfrm>
          <a:prstGeom prst="rect">
            <a:avLst/>
          </a:prstGeom>
        </p:spPr>
      </p:pic>
      <p:pic>
        <p:nvPicPr>
          <p:cNvPr id="14" name="그림 13" descr="비료야외보관(비닐덮개).jpg"/>
          <p:cNvPicPr>
            <a:picLocks noChangeAspect="1"/>
          </p:cNvPicPr>
          <p:nvPr/>
        </p:nvPicPr>
        <p:blipFill>
          <a:blip r:embed="rId5"/>
          <a:srcRect b="20956"/>
          <a:stretch>
            <a:fillRect/>
          </a:stretch>
        </p:blipFill>
        <p:spPr>
          <a:xfrm>
            <a:off x="4429124" y="2804755"/>
            <a:ext cx="3619507" cy="2143140"/>
          </a:xfrm>
          <a:prstGeom prst="rect">
            <a:avLst/>
          </a:prstGeom>
        </p:spPr>
      </p:pic>
      <p:pic>
        <p:nvPicPr>
          <p:cNvPr id="21" name="그림 20" descr="비료비가림적재.JP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28596" y="4429132"/>
            <a:ext cx="3571900" cy="2174199"/>
          </a:xfrm>
          <a:prstGeom prst="rect">
            <a:avLst/>
          </a:prstGeom>
        </p:spPr>
      </p:pic>
      <p:pic>
        <p:nvPicPr>
          <p:cNvPr id="15" name="그림 14" descr="비료야외임시보관.jpg"/>
          <p:cNvPicPr>
            <a:picLocks noChangeAspect="1"/>
          </p:cNvPicPr>
          <p:nvPr/>
        </p:nvPicPr>
        <p:blipFill>
          <a:blip r:embed="rId7"/>
          <a:srcRect t="20944" b="11864"/>
          <a:stretch>
            <a:fillRect/>
          </a:stretch>
        </p:blipFill>
        <p:spPr>
          <a:xfrm>
            <a:off x="4071934" y="4429132"/>
            <a:ext cx="4247636" cy="21431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010752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TextBox 1"/>
          <p:cNvSpPr txBox="1">
            <a:spLocks noChangeArrowheads="1"/>
          </p:cNvSpPr>
          <p:nvPr/>
        </p:nvSpPr>
        <p:spPr bwMode="auto">
          <a:xfrm>
            <a:off x="409646" y="445161"/>
            <a:ext cx="2539099" cy="35471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76965" tIns="38483" rIns="76965" bIns="38483">
            <a:spAutoFit/>
          </a:bodyPr>
          <a:lstStyle/>
          <a:p>
            <a:r>
              <a:rPr kumimoji="0" lang="en-US" altLang="ko-KR" dirty="0" smtClean="0">
                <a:solidFill>
                  <a:schemeClr val="bg1"/>
                </a:solidFill>
                <a:latin typeface="Franklin Gothic Medium" pitchFamily="34" charset="0"/>
                <a:ea typeface="HY견고딕" pitchFamily="18" charset="-127"/>
              </a:rPr>
              <a:t>4. </a:t>
            </a:r>
            <a:r>
              <a:rPr kumimoji="0" lang="ko-KR" altLang="en-US" dirty="0" err="1" smtClean="0">
                <a:solidFill>
                  <a:schemeClr val="bg1"/>
                </a:solidFill>
                <a:latin typeface="Franklin Gothic Medium" pitchFamily="34" charset="0"/>
                <a:ea typeface="HY견고딕" pitchFamily="18" charset="-127"/>
              </a:rPr>
              <a:t>인증기준별</a:t>
            </a:r>
            <a:r>
              <a:rPr kumimoji="0" lang="ko-KR" altLang="en-US" dirty="0" smtClean="0">
                <a:solidFill>
                  <a:schemeClr val="bg1"/>
                </a:solidFill>
                <a:latin typeface="Franklin Gothic Medium" pitchFamily="34" charset="0"/>
                <a:ea typeface="HY견고딕" pitchFamily="18" charset="-127"/>
              </a:rPr>
              <a:t> 준수사항</a:t>
            </a:r>
            <a:endParaRPr kumimoji="0" lang="ko-KR" altLang="en-US" dirty="0">
              <a:solidFill>
                <a:schemeClr val="bg1"/>
              </a:solidFill>
              <a:latin typeface="Franklin Gothic Medium" pitchFamily="34" charset="0"/>
              <a:ea typeface="HY견고딕" pitchFamily="18" charset="-127"/>
            </a:endParaRPr>
          </a:p>
        </p:txBody>
      </p:sp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113" name="슬라이드 번호 개체 틀 18"/>
          <p:cNvSpPr>
            <a:spLocks noGrp="1"/>
          </p:cNvSpPr>
          <p:nvPr>
            <p:ph type="sldNum" sz="quarter" idx="10"/>
          </p:nvPr>
        </p:nvSpPr>
        <p:spPr>
          <a:xfrm>
            <a:off x="9215399" y="6321410"/>
            <a:ext cx="571500" cy="412750"/>
          </a:xfrm>
        </p:spPr>
        <p:txBody>
          <a:bodyPr/>
          <a:lstStyle/>
          <a:p>
            <a:pPr>
              <a:defRPr/>
            </a:pPr>
            <a:fld id="{7935FCAA-BBB0-4DAB-ADC1-FD6FFA529600}" type="slidenum">
              <a:rPr lang="ko-KR" altLang="en-US"/>
              <a:pPr>
                <a:defRPr/>
              </a:pPr>
              <a:t>31</a:t>
            </a:fld>
            <a:endParaRPr lang="ko-KR" altLang="en-US"/>
          </a:p>
        </p:txBody>
      </p:sp>
      <p:pic>
        <p:nvPicPr>
          <p:cNvPr id="16" name="그림 15" descr="비료 장기간 야외방치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57159" y="1000109"/>
            <a:ext cx="4357717" cy="2558199"/>
          </a:xfrm>
          <a:prstGeom prst="rect">
            <a:avLst/>
          </a:prstGeom>
        </p:spPr>
      </p:pic>
      <p:pic>
        <p:nvPicPr>
          <p:cNvPr id="17" name="그림 16" descr="비료보관(과원에 그대로 보관-금방사용)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00034" y="4071942"/>
            <a:ext cx="3690964" cy="2214578"/>
          </a:xfrm>
          <a:prstGeom prst="rect">
            <a:avLst/>
          </a:prstGeom>
        </p:spPr>
      </p:pic>
      <p:pic>
        <p:nvPicPr>
          <p:cNvPr id="18" name="그림 17" descr="비료 야외방치(빠레트없고 비닐덮지 않음).JP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000628" y="1000108"/>
            <a:ext cx="3429024" cy="2523007"/>
          </a:xfrm>
          <a:prstGeom prst="rect">
            <a:avLst/>
          </a:prstGeom>
        </p:spPr>
      </p:pic>
      <p:pic>
        <p:nvPicPr>
          <p:cNvPr id="20" name="그림 19" descr="[사진1]배수로_옆_쌓아둔_퇴비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4857752" y="4071942"/>
            <a:ext cx="3430829" cy="2214578"/>
          </a:xfrm>
          <a:prstGeom prst="rect">
            <a:avLst/>
          </a:prstGeom>
        </p:spPr>
      </p:pic>
      <p:sp>
        <p:nvSpPr>
          <p:cNvPr id="22" name="TextBox 21"/>
          <p:cNvSpPr txBox="1"/>
          <p:nvPr/>
        </p:nvSpPr>
        <p:spPr>
          <a:xfrm>
            <a:off x="1571604" y="3575580"/>
            <a:ext cx="3071834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600" smtClean="0"/>
              <a:t>장기간 야외방치</a:t>
            </a:r>
            <a:endParaRPr lang="ko-KR" altLang="en-US" sz="1600"/>
          </a:p>
        </p:txBody>
      </p:sp>
      <p:sp>
        <p:nvSpPr>
          <p:cNvPr id="23" name="TextBox 22"/>
          <p:cNvSpPr txBox="1"/>
          <p:nvPr/>
        </p:nvSpPr>
        <p:spPr>
          <a:xfrm>
            <a:off x="5929322" y="3571876"/>
            <a:ext cx="3071834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600" dirty="0" smtClean="0"/>
              <a:t>강우로 인한 유실우려</a:t>
            </a:r>
            <a:endParaRPr lang="ko-KR" altLang="en-US" sz="1600" dirty="0"/>
          </a:p>
        </p:txBody>
      </p:sp>
      <p:sp>
        <p:nvSpPr>
          <p:cNvPr id="24" name="TextBox 23"/>
          <p:cNvSpPr txBox="1"/>
          <p:nvPr/>
        </p:nvSpPr>
        <p:spPr>
          <a:xfrm>
            <a:off x="857224" y="6286520"/>
            <a:ext cx="3071834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600" dirty="0" smtClean="0"/>
              <a:t>강우로 인한 유실우려</a:t>
            </a:r>
            <a:endParaRPr lang="ko-KR" altLang="en-US" sz="1600" dirty="0"/>
          </a:p>
        </p:txBody>
      </p:sp>
      <p:sp>
        <p:nvSpPr>
          <p:cNvPr id="25" name="TextBox 24"/>
          <p:cNvSpPr txBox="1"/>
          <p:nvPr/>
        </p:nvSpPr>
        <p:spPr>
          <a:xfrm>
            <a:off x="5143504" y="6357958"/>
            <a:ext cx="3071834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600" dirty="0" err="1" smtClean="0"/>
              <a:t>축분</a:t>
            </a:r>
            <a:r>
              <a:rPr lang="ko-KR" altLang="en-US" sz="1600" dirty="0" smtClean="0"/>
              <a:t> 퇴비의 배수로 주변 방치</a:t>
            </a:r>
            <a:endParaRPr lang="ko-KR" altLang="en-US" sz="1600" dirty="0"/>
          </a:p>
        </p:txBody>
      </p:sp>
    </p:spTree>
    <p:extLst>
      <p:ext uri="{BB962C8B-B14F-4D97-AF65-F5344CB8AC3E}">
        <p14:creationId xmlns:p14="http://schemas.microsoft.com/office/powerpoint/2010/main" val="24458983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TextBox 1"/>
          <p:cNvSpPr txBox="1">
            <a:spLocks noChangeArrowheads="1"/>
          </p:cNvSpPr>
          <p:nvPr/>
        </p:nvSpPr>
        <p:spPr bwMode="auto">
          <a:xfrm>
            <a:off x="409646" y="445161"/>
            <a:ext cx="2539099" cy="35471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76965" tIns="38483" rIns="76965" bIns="38483">
            <a:spAutoFit/>
          </a:bodyPr>
          <a:lstStyle/>
          <a:p>
            <a:r>
              <a:rPr kumimoji="0" lang="en-US" altLang="ko-KR" dirty="0" smtClean="0">
                <a:solidFill>
                  <a:schemeClr val="bg1"/>
                </a:solidFill>
                <a:latin typeface="Franklin Gothic Medium" pitchFamily="34" charset="0"/>
                <a:ea typeface="HY견고딕" pitchFamily="18" charset="-127"/>
              </a:rPr>
              <a:t>4. </a:t>
            </a:r>
            <a:r>
              <a:rPr kumimoji="0" lang="ko-KR" altLang="en-US" dirty="0" err="1" smtClean="0">
                <a:solidFill>
                  <a:schemeClr val="bg1"/>
                </a:solidFill>
                <a:latin typeface="Franklin Gothic Medium" pitchFamily="34" charset="0"/>
                <a:ea typeface="HY견고딕" pitchFamily="18" charset="-127"/>
              </a:rPr>
              <a:t>인증기준별</a:t>
            </a:r>
            <a:r>
              <a:rPr kumimoji="0" lang="ko-KR" altLang="en-US" dirty="0" smtClean="0">
                <a:solidFill>
                  <a:schemeClr val="bg1"/>
                </a:solidFill>
                <a:latin typeface="Franklin Gothic Medium" pitchFamily="34" charset="0"/>
                <a:ea typeface="HY견고딕" pitchFamily="18" charset="-127"/>
              </a:rPr>
              <a:t> 준수사항</a:t>
            </a:r>
            <a:endParaRPr kumimoji="0" lang="ko-KR" altLang="en-US" dirty="0">
              <a:solidFill>
                <a:schemeClr val="bg1"/>
              </a:solidFill>
              <a:latin typeface="Franklin Gothic Medium" pitchFamily="34" charset="0"/>
              <a:ea typeface="HY견고딕" pitchFamily="18" charset="-127"/>
            </a:endParaRPr>
          </a:p>
        </p:txBody>
      </p:sp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113" name="슬라이드 번호 개체 틀 18"/>
          <p:cNvSpPr>
            <a:spLocks noGrp="1"/>
          </p:cNvSpPr>
          <p:nvPr>
            <p:ph type="sldNum" sz="quarter" idx="10"/>
          </p:nvPr>
        </p:nvSpPr>
        <p:spPr>
          <a:xfrm>
            <a:off x="9215399" y="6321410"/>
            <a:ext cx="571500" cy="412750"/>
          </a:xfrm>
        </p:spPr>
        <p:txBody>
          <a:bodyPr/>
          <a:lstStyle/>
          <a:p>
            <a:pPr>
              <a:defRPr/>
            </a:pPr>
            <a:fld id="{7935FCAA-BBB0-4DAB-ADC1-FD6FFA529600}" type="slidenum">
              <a:rPr lang="ko-KR" altLang="en-US"/>
              <a:pPr>
                <a:defRPr/>
              </a:pPr>
              <a:t>32</a:t>
            </a:fld>
            <a:endParaRPr lang="ko-KR" altLang="en-US"/>
          </a:p>
        </p:txBody>
      </p:sp>
      <p:sp>
        <p:nvSpPr>
          <p:cNvPr id="26" name="모서리가 둥근 직사각형 25"/>
          <p:cNvSpPr/>
          <p:nvPr/>
        </p:nvSpPr>
        <p:spPr bwMode="auto">
          <a:xfrm>
            <a:off x="160345" y="1214422"/>
            <a:ext cx="6340481" cy="1143008"/>
          </a:xfrm>
          <a:prstGeom prst="roundRect">
            <a:avLst>
              <a:gd name="adj" fmla="val 6469"/>
            </a:avLst>
          </a:prstGeom>
          <a:noFill/>
          <a:ln w="38100" cap="flat" cmpd="sng" algn="ctr">
            <a:solidFill>
              <a:schemeClr val="tx1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defRPr/>
            </a:pPr>
            <a:endParaRPr lang="ko-KR" altLang="en-US" smtClean="0">
              <a:ea typeface="굴림" pitchFamily="50" charset="-127"/>
            </a:endParaRPr>
          </a:p>
        </p:txBody>
      </p:sp>
      <p:grpSp>
        <p:nvGrpSpPr>
          <p:cNvPr id="2" name="그룹 25"/>
          <p:cNvGrpSpPr>
            <a:grpSpLocks/>
          </p:cNvGrpSpPr>
          <p:nvPr/>
        </p:nvGrpSpPr>
        <p:grpSpPr bwMode="auto">
          <a:xfrm>
            <a:off x="374627" y="985824"/>
            <a:ext cx="2714644" cy="514350"/>
            <a:chOff x="777488" y="951783"/>
            <a:chExt cx="2679044" cy="586666"/>
          </a:xfrm>
        </p:grpSpPr>
        <p:sp>
          <p:nvSpPr>
            <p:cNvPr id="28" name="모서리가 둥근 직사각형 27"/>
            <p:cNvSpPr/>
            <p:nvPr/>
          </p:nvSpPr>
          <p:spPr bwMode="auto">
            <a:xfrm>
              <a:off x="777488" y="951783"/>
              <a:ext cx="2679044" cy="586666"/>
            </a:xfrm>
            <a:prstGeom prst="roundRect">
              <a:avLst>
                <a:gd name="adj" fmla="val 50000"/>
              </a:avLst>
            </a:prstGeom>
            <a:blipFill>
              <a:blip r:embed="rId3" cstate="print"/>
              <a:stretch>
                <a:fillRect/>
              </a:stretch>
            </a:blipFill>
            <a:ln w="6350">
              <a:solidFill>
                <a:srgbClr val="D9D9D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ko-KR" altLang="en-US">
                <a:latin typeface="HY견고딕" panose="02030600000101010101" pitchFamily="18" charset="-127"/>
                <a:ea typeface="HY견고딕" panose="02030600000101010101" pitchFamily="18" charset="-127"/>
              </a:endParaRPr>
            </a:p>
          </p:txBody>
        </p:sp>
        <p:sp>
          <p:nvSpPr>
            <p:cNvPr id="29" name="모서리가 둥근 직사각형 28"/>
            <p:cNvSpPr/>
            <p:nvPr/>
          </p:nvSpPr>
          <p:spPr bwMode="auto">
            <a:xfrm>
              <a:off x="855729" y="1035075"/>
              <a:ext cx="2519865" cy="430946"/>
            </a:xfrm>
            <a:prstGeom prst="roundRect">
              <a:avLst>
                <a:gd name="adj" fmla="val 41037"/>
              </a:avLst>
            </a:prstGeom>
            <a:solidFill>
              <a:schemeClr val="accent5">
                <a:lumMod val="20000"/>
                <a:lumOff val="80000"/>
              </a:schemeClr>
            </a:solidFill>
            <a:ln w="6350">
              <a:solidFill>
                <a:srgbClr val="D9D9D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ko-KR" altLang="en-US" dirty="0" smtClean="0">
                  <a:solidFill>
                    <a:schemeClr val="tx1"/>
                  </a:solidFill>
                  <a:latin typeface="HY견고딕" panose="02030600000101010101" pitchFamily="18" charset="-127"/>
                  <a:ea typeface="HY견고딕" panose="02030600000101010101" pitchFamily="18" charset="-127"/>
                </a:rPr>
                <a:t>비료 및 양분관리</a:t>
              </a:r>
              <a:endParaRPr lang="ko-KR" altLang="en-US" dirty="0">
                <a:solidFill>
                  <a:schemeClr val="tx1"/>
                </a:solidFill>
                <a:latin typeface="HY견고딕" panose="02030600000101010101" pitchFamily="18" charset="-127"/>
                <a:ea typeface="HY견고딕" panose="02030600000101010101" pitchFamily="18" charset="-127"/>
              </a:endParaRPr>
            </a:p>
          </p:txBody>
        </p:sp>
      </p:grpSp>
      <p:sp>
        <p:nvSpPr>
          <p:cNvPr id="30" name="TextBox 5"/>
          <p:cNvSpPr txBox="1">
            <a:spLocks noChangeArrowheads="1"/>
          </p:cNvSpPr>
          <p:nvPr/>
        </p:nvSpPr>
        <p:spPr bwMode="auto">
          <a:xfrm>
            <a:off x="303220" y="1503002"/>
            <a:ext cx="6126168" cy="7591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marL="285750" indent="-285750">
              <a:lnSpc>
                <a:spcPts val="2600"/>
              </a:lnSpc>
              <a:buFont typeface="Wingdings" pitchFamily="2" charset="2"/>
              <a:buChar char="u"/>
            </a:pPr>
            <a:r>
              <a:rPr lang="ko-KR" altLang="en-US" b="1" dirty="0" smtClean="0">
                <a:latin typeface="+mj-ea"/>
                <a:ea typeface="+mj-ea"/>
              </a:rPr>
              <a:t>비료 사용계획을 수립하고 실천</a:t>
            </a:r>
            <a:endParaRPr lang="en-US" altLang="ko-KR" b="1" dirty="0" smtClean="0">
              <a:latin typeface="+mj-ea"/>
              <a:ea typeface="+mj-ea"/>
            </a:endParaRPr>
          </a:p>
          <a:p>
            <a:pPr marL="285750" indent="-285750">
              <a:lnSpc>
                <a:spcPts val="2600"/>
              </a:lnSpc>
            </a:pPr>
            <a:r>
              <a:rPr lang="en-US" altLang="ko-KR" b="1" dirty="0" smtClean="0">
                <a:latin typeface="+mj-ea"/>
                <a:ea typeface="+mj-ea"/>
              </a:rPr>
              <a:t>  </a:t>
            </a:r>
            <a:r>
              <a:rPr lang="en-US" altLang="ko-KR" sz="1600" dirty="0" smtClean="0">
                <a:latin typeface="+mj-ea"/>
                <a:ea typeface="+mj-ea"/>
              </a:rPr>
              <a:t>- </a:t>
            </a:r>
            <a:r>
              <a:rPr lang="ko-KR" altLang="en-US" sz="1600" dirty="0" err="1" smtClean="0">
                <a:latin typeface="+mj-ea"/>
                <a:ea typeface="+mj-ea"/>
              </a:rPr>
              <a:t>작물별</a:t>
            </a:r>
            <a:r>
              <a:rPr lang="ko-KR" altLang="en-US" sz="1600" dirty="0" smtClean="0">
                <a:latin typeface="+mj-ea"/>
                <a:ea typeface="+mj-ea"/>
              </a:rPr>
              <a:t> 표준재배지침 또는 토양 검정 결과에 따라 사용</a:t>
            </a:r>
            <a:endParaRPr lang="ko-KR" altLang="en-US" b="1" dirty="0">
              <a:latin typeface="+mj-ea"/>
              <a:ea typeface="+mj-ea"/>
            </a:endParaRPr>
          </a:p>
        </p:txBody>
      </p:sp>
      <p:pic>
        <p:nvPicPr>
          <p:cNvPr id="17" name="그림 16" descr="토양시비처방서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85720" y="2714620"/>
            <a:ext cx="2841810" cy="3652844"/>
          </a:xfrm>
          <a:prstGeom prst="rect">
            <a:avLst/>
          </a:prstGeom>
        </p:spPr>
      </p:pic>
      <p:pic>
        <p:nvPicPr>
          <p:cNvPr id="18" name="그림 17" descr="흙토람.jp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214678" y="3143248"/>
            <a:ext cx="5381638" cy="26302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503160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TextBox 1"/>
          <p:cNvSpPr txBox="1">
            <a:spLocks noChangeArrowheads="1"/>
          </p:cNvSpPr>
          <p:nvPr/>
        </p:nvSpPr>
        <p:spPr bwMode="auto">
          <a:xfrm>
            <a:off x="409646" y="445161"/>
            <a:ext cx="2539099" cy="35471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76965" tIns="38483" rIns="76965" bIns="38483">
            <a:spAutoFit/>
          </a:bodyPr>
          <a:lstStyle/>
          <a:p>
            <a:r>
              <a:rPr kumimoji="0" lang="en-US" altLang="ko-KR" dirty="0" smtClean="0">
                <a:solidFill>
                  <a:schemeClr val="bg1"/>
                </a:solidFill>
                <a:latin typeface="Franklin Gothic Medium" pitchFamily="34" charset="0"/>
                <a:ea typeface="HY견고딕" pitchFamily="18" charset="-127"/>
              </a:rPr>
              <a:t>4. </a:t>
            </a:r>
            <a:r>
              <a:rPr kumimoji="0" lang="ko-KR" altLang="en-US" dirty="0" err="1" smtClean="0">
                <a:solidFill>
                  <a:schemeClr val="bg1"/>
                </a:solidFill>
                <a:latin typeface="Franklin Gothic Medium" pitchFamily="34" charset="0"/>
                <a:ea typeface="HY견고딕" pitchFamily="18" charset="-127"/>
              </a:rPr>
              <a:t>인증기준별</a:t>
            </a:r>
            <a:r>
              <a:rPr kumimoji="0" lang="ko-KR" altLang="en-US" dirty="0" smtClean="0">
                <a:solidFill>
                  <a:schemeClr val="bg1"/>
                </a:solidFill>
                <a:latin typeface="Franklin Gothic Medium" pitchFamily="34" charset="0"/>
                <a:ea typeface="HY견고딕" pitchFamily="18" charset="-127"/>
              </a:rPr>
              <a:t> 준수사항</a:t>
            </a:r>
            <a:endParaRPr kumimoji="0" lang="ko-KR" altLang="en-US" dirty="0">
              <a:solidFill>
                <a:schemeClr val="bg1"/>
              </a:solidFill>
              <a:latin typeface="Franklin Gothic Medium" pitchFamily="34" charset="0"/>
              <a:ea typeface="HY견고딕" pitchFamily="18" charset="-127"/>
            </a:endParaRPr>
          </a:p>
        </p:txBody>
      </p:sp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113" name="슬라이드 번호 개체 틀 18"/>
          <p:cNvSpPr>
            <a:spLocks noGrp="1"/>
          </p:cNvSpPr>
          <p:nvPr>
            <p:ph type="sldNum" sz="quarter" idx="10"/>
          </p:nvPr>
        </p:nvSpPr>
        <p:spPr>
          <a:xfrm>
            <a:off x="9215399" y="6321410"/>
            <a:ext cx="571500" cy="412750"/>
          </a:xfrm>
        </p:spPr>
        <p:txBody>
          <a:bodyPr/>
          <a:lstStyle/>
          <a:p>
            <a:pPr>
              <a:defRPr/>
            </a:pPr>
            <a:fld id="{7935FCAA-BBB0-4DAB-ADC1-FD6FFA529600}" type="slidenum">
              <a:rPr lang="ko-KR" altLang="en-US"/>
              <a:pPr>
                <a:defRPr/>
              </a:pPr>
              <a:t>33</a:t>
            </a:fld>
            <a:endParaRPr lang="ko-KR" altLang="en-US"/>
          </a:p>
        </p:txBody>
      </p:sp>
      <p:sp>
        <p:nvSpPr>
          <p:cNvPr id="26" name="모서리가 둥근 직사각형 25"/>
          <p:cNvSpPr/>
          <p:nvPr/>
        </p:nvSpPr>
        <p:spPr bwMode="auto">
          <a:xfrm>
            <a:off x="160345" y="1214422"/>
            <a:ext cx="6340481" cy="1143008"/>
          </a:xfrm>
          <a:prstGeom prst="roundRect">
            <a:avLst>
              <a:gd name="adj" fmla="val 6469"/>
            </a:avLst>
          </a:prstGeom>
          <a:noFill/>
          <a:ln w="38100" cap="flat" cmpd="sng" algn="ctr">
            <a:solidFill>
              <a:schemeClr val="tx1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defRPr/>
            </a:pPr>
            <a:endParaRPr lang="ko-KR" altLang="en-US" smtClean="0">
              <a:ea typeface="굴림" pitchFamily="50" charset="-127"/>
            </a:endParaRPr>
          </a:p>
        </p:txBody>
      </p:sp>
      <p:grpSp>
        <p:nvGrpSpPr>
          <p:cNvPr id="2" name="그룹 25"/>
          <p:cNvGrpSpPr>
            <a:grpSpLocks/>
          </p:cNvGrpSpPr>
          <p:nvPr/>
        </p:nvGrpSpPr>
        <p:grpSpPr bwMode="auto">
          <a:xfrm>
            <a:off x="374627" y="985824"/>
            <a:ext cx="2714644" cy="514350"/>
            <a:chOff x="777488" y="951783"/>
            <a:chExt cx="2679044" cy="586666"/>
          </a:xfrm>
        </p:grpSpPr>
        <p:sp>
          <p:nvSpPr>
            <p:cNvPr id="28" name="모서리가 둥근 직사각형 27"/>
            <p:cNvSpPr/>
            <p:nvPr/>
          </p:nvSpPr>
          <p:spPr bwMode="auto">
            <a:xfrm>
              <a:off x="777488" y="951783"/>
              <a:ext cx="2679044" cy="586666"/>
            </a:xfrm>
            <a:prstGeom prst="roundRect">
              <a:avLst>
                <a:gd name="adj" fmla="val 50000"/>
              </a:avLst>
            </a:prstGeom>
            <a:blipFill>
              <a:blip r:embed="rId3" cstate="print"/>
              <a:stretch>
                <a:fillRect/>
              </a:stretch>
            </a:blipFill>
            <a:ln w="6350">
              <a:solidFill>
                <a:srgbClr val="D9D9D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ko-KR" altLang="en-US">
                <a:latin typeface="HY견고딕" panose="02030600000101010101" pitchFamily="18" charset="-127"/>
                <a:ea typeface="HY견고딕" panose="02030600000101010101" pitchFamily="18" charset="-127"/>
              </a:endParaRPr>
            </a:p>
          </p:txBody>
        </p:sp>
        <p:sp>
          <p:nvSpPr>
            <p:cNvPr id="29" name="모서리가 둥근 직사각형 28"/>
            <p:cNvSpPr/>
            <p:nvPr/>
          </p:nvSpPr>
          <p:spPr bwMode="auto">
            <a:xfrm>
              <a:off x="855729" y="1035075"/>
              <a:ext cx="2519865" cy="430946"/>
            </a:xfrm>
            <a:prstGeom prst="roundRect">
              <a:avLst>
                <a:gd name="adj" fmla="val 41037"/>
              </a:avLst>
            </a:prstGeom>
            <a:solidFill>
              <a:schemeClr val="accent5">
                <a:lumMod val="20000"/>
                <a:lumOff val="80000"/>
              </a:schemeClr>
            </a:solidFill>
            <a:ln w="6350">
              <a:solidFill>
                <a:srgbClr val="D9D9D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ko-KR" altLang="en-US" dirty="0" smtClean="0">
                  <a:solidFill>
                    <a:schemeClr val="tx1"/>
                  </a:solidFill>
                  <a:latin typeface="HY견고딕" panose="02030600000101010101" pitchFamily="18" charset="-127"/>
                  <a:ea typeface="HY견고딕" panose="02030600000101010101" pitchFamily="18" charset="-127"/>
                </a:rPr>
                <a:t>비료 및 양분관리</a:t>
              </a:r>
              <a:endParaRPr lang="ko-KR" altLang="en-US" dirty="0">
                <a:solidFill>
                  <a:schemeClr val="tx1"/>
                </a:solidFill>
                <a:latin typeface="HY견고딕" panose="02030600000101010101" pitchFamily="18" charset="-127"/>
                <a:ea typeface="HY견고딕" panose="02030600000101010101" pitchFamily="18" charset="-127"/>
              </a:endParaRPr>
            </a:p>
          </p:txBody>
        </p:sp>
      </p:grpSp>
      <p:sp>
        <p:nvSpPr>
          <p:cNvPr id="30" name="TextBox 5"/>
          <p:cNvSpPr txBox="1">
            <a:spLocks noChangeArrowheads="1"/>
          </p:cNvSpPr>
          <p:nvPr/>
        </p:nvSpPr>
        <p:spPr bwMode="auto">
          <a:xfrm>
            <a:off x="303220" y="1503002"/>
            <a:ext cx="6126168" cy="7591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marL="285750" indent="-285750">
              <a:lnSpc>
                <a:spcPts val="2600"/>
              </a:lnSpc>
              <a:buFont typeface="Wingdings" pitchFamily="2" charset="2"/>
              <a:buChar char="u"/>
            </a:pPr>
            <a:r>
              <a:rPr lang="ko-KR" altLang="en-US" b="1" dirty="0" smtClean="0">
                <a:latin typeface="+mj-ea"/>
                <a:ea typeface="+mj-ea"/>
              </a:rPr>
              <a:t>토양병해충 예방 및 침식 방지 등의 기술 실천</a:t>
            </a:r>
            <a:endParaRPr lang="en-US" altLang="ko-KR" b="1" dirty="0" smtClean="0">
              <a:latin typeface="+mj-ea"/>
              <a:ea typeface="+mj-ea"/>
            </a:endParaRPr>
          </a:p>
          <a:p>
            <a:pPr marL="285750" indent="-285750">
              <a:lnSpc>
                <a:spcPts val="2600"/>
              </a:lnSpc>
            </a:pPr>
            <a:r>
              <a:rPr lang="en-US" altLang="ko-KR" sz="1600" dirty="0" smtClean="0">
                <a:latin typeface="+mj-ea"/>
                <a:ea typeface="+mj-ea"/>
              </a:rPr>
              <a:t>   - </a:t>
            </a:r>
            <a:r>
              <a:rPr lang="ko-KR" altLang="en-US" sz="1600" dirty="0" smtClean="0">
                <a:latin typeface="+mj-ea"/>
                <a:ea typeface="+mj-ea"/>
              </a:rPr>
              <a:t>윤작</a:t>
            </a:r>
            <a:r>
              <a:rPr lang="en-US" altLang="ko-KR" sz="1600" dirty="0" smtClean="0">
                <a:latin typeface="+mj-ea"/>
                <a:ea typeface="+mj-ea"/>
              </a:rPr>
              <a:t>, </a:t>
            </a:r>
            <a:r>
              <a:rPr lang="ko-KR" altLang="en-US" sz="1600" dirty="0" smtClean="0">
                <a:latin typeface="+mj-ea"/>
                <a:ea typeface="+mj-ea"/>
              </a:rPr>
              <a:t>휴경</a:t>
            </a:r>
            <a:r>
              <a:rPr lang="en-US" altLang="ko-KR" sz="1600" dirty="0" smtClean="0">
                <a:latin typeface="+mj-ea"/>
                <a:ea typeface="+mj-ea"/>
              </a:rPr>
              <a:t>, </a:t>
            </a:r>
            <a:r>
              <a:rPr lang="ko-KR" altLang="en-US" sz="1600" dirty="0" smtClean="0">
                <a:latin typeface="+mj-ea"/>
                <a:ea typeface="+mj-ea"/>
              </a:rPr>
              <a:t>태양열 소독</a:t>
            </a:r>
            <a:r>
              <a:rPr lang="en-US" altLang="ko-KR" sz="1600" dirty="0" smtClean="0">
                <a:latin typeface="+mj-ea"/>
                <a:ea typeface="+mj-ea"/>
              </a:rPr>
              <a:t>, </a:t>
            </a:r>
            <a:r>
              <a:rPr lang="ko-KR" altLang="en-US" sz="1600" dirty="0" smtClean="0">
                <a:latin typeface="+mj-ea"/>
                <a:ea typeface="+mj-ea"/>
              </a:rPr>
              <a:t>병해충 저항성 품종 재배 등</a:t>
            </a:r>
            <a:endParaRPr lang="ko-KR" altLang="en-US" sz="1600" dirty="0">
              <a:latin typeface="+mj-ea"/>
              <a:ea typeface="+mj-ea"/>
            </a:endParaRPr>
          </a:p>
        </p:txBody>
      </p:sp>
      <p:pic>
        <p:nvPicPr>
          <p:cNvPr id="13" name="그림 12" descr="윤작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071802" y="3286124"/>
            <a:ext cx="2381267" cy="2500330"/>
          </a:xfrm>
          <a:prstGeom prst="rect">
            <a:avLst/>
          </a:prstGeom>
        </p:spPr>
      </p:pic>
      <p:pic>
        <p:nvPicPr>
          <p:cNvPr id="14" name="그림 13" descr="윤작사이클.jp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42844" y="3286124"/>
            <a:ext cx="2821072" cy="2143140"/>
          </a:xfrm>
          <a:prstGeom prst="rect">
            <a:avLst/>
          </a:prstGeom>
        </p:spPr>
      </p:pic>
      <p:pic>
        <p:nvPicPr>
          <p:cNvPr id="15" name="그림 14" descr="태양열소독.jp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510244" y="3243276"/>
            <a:ext cx="3562350" cy="21145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573200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TextBox 1"/>
          <p:cNvSpPr txBox="1">
            <a:spLocks noChangeArrowheads="1"/>
          </p:cNvSpPr>
          <p:nvPr/>
        </p:nvSpPr>
        <p:spPr bwMode="auto">
          <a:xfrm>
            <a:off x="409646" y="445161"/>
            <a:ext cx="2539099" cy="35471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76965" tIns="38483" rIns="76965" bIns="38483">
            <a:spAutoFit/>
          </a:bodyPr>
          <a:lstStyle/>
          <a:p>
            <a:r>
              <a:rPr kumimoji="0" lang="en-US" altLang="ko-KR" dirty="0" smtClean="0">
                <a:solidFill>
                  <a:schemeClr val="bg1"/>
                </a:solidFill>
                <a:latin typeface="Franklin Gothic Medium" pitchFamily="34" charset="0"/>
                <a:ea typeface="HY견고딕" pitchFamily="18" charset="-127"/>
              </a:rPr>
              <a:t>4. </a:t>
            </a:r>
            <a:r>
              <a:rPr kumimoji="0" lang="ko-KR" altLang="en-US" dirty="0" err="1" smtClean="0">
                <a:solidFill>
                  <a:schemeClr val="bg1"/>
                </a:solidFill>
                <a:latin typeface="Franklin Gothic Medium" pitchFamily="34" charset="0"/>
                <a:ea typeface="HY견고딕" pitchFamily="18" charset="-127"/>
              </a:rPr>
              <a:t>인증기준별</a:t>
            </a:r>
            <a:r>
              <a:rPr kumimoji="0" lang="ko-KR" altLang="en-US" dirty="0" smtClean="0">
                <a:solidFill>
                  <a:schemeClr val="bg1"/>
                </a:solidFill>
                <a:latin typeface="Franklin Gothic Medium" pitchFamily="34" charset="0"/>
                <a:ea typeface="HY견고딕" pitchFamily="18" charset="-127"/>
              </a:rPr>
              <a:t> 준수사항</a:t>
            </a:r>
            <a:endParaRPr kumimoji="0" lang="ko-KR" altLang="en-US" dirty="0">
              <a:solidFill>
                <a:schemeClr val="bg1"/>
              </a:solidFill>
              <a:latin typeface="Franklin Gothic Medium" pitchFamily="34" charset="0"/>
              <a:ea typeface="HY견고딕" pitchFamily="18" charset="-127"/>
            </a:endParaRPr>
          </a:p>
        </p:txBody>
      </p:sp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113" name="슬라이드 번호 개체 틀 18"/>
          <p:cNvSpPr>
            <a:spLocks noGrp="1"/>
          </p:cNvSpPr>
          <p:nvPr>
            <p:ph type="sldNum" sz="quarter" idx="10"/>
          </p:nvPr>
        </p:nvSpPr>
        <p:spPr>
          <a:xfrm>
            <a:off x="9215399" y="6321410"/>
            <a:ext cx="571500" cy="412750"/>
          </a:xfrm>
        </p:spPr>
        <p:txBody>
          <a:bodyPr/>
          <a:lstStyle/>
          <a:p>
            <a:pPr>
              <a:defRPr/>
            </a:pPr>
            <a:fld id="{7935FCAA-BBB0-4DAB-ADC1-FD6FFA529600}" type="slidenum">
              <a:rPr lang="ko-KR" altLang="en-US"/>
              <a:pPr>
                <a:defRPr/>
              </a:pPr>
              <a:t>34</a:t>
            </a:fld>
            <a:endParaRPr lang="ko-KR" altLang="en-US"/>
          </a:p>
        </p:txBody>
      </p:sp>
      <p:sp>
        <p:nvSpPr>
          <p:cNvPr id="26" name="모서리가 둥근 직사각형 25"/>
          <p:cNvSpPr/>
          <p:nvPr/>
        </p:nvSpPr>
        <p:spPr bwMode="auto">
          <a:xfrm>
            <a:off x="160345" y="1214422"/>
            <a:ext cx="6340481" cy="1143008"/>
          </a:xfrm>
          <a:prstGeom prst="roundRect">
            <a:avLst>
              <a:gd name="adj" fmla="val 6469"/>
            </a:avLst>
          </a:prstGeom>
          <a:noFill/>
          <a:ln w="38100" cap="flat" cmpd="sng" algn="ctr">
            <a:solidFill>
              <a:schemeClr val="tx1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defRPr/>
            </a:pPr>
            <a:endParaRPr lang="ko-KR" altLang="en-US" smtClean="0">
              <a:ea typeface="굴림" pitchFamily="50" charset="-127"/>
            </a:endParaRPr>
          </a:p>
        </p:txBody>
      </p:sp>
      <p:grpSp>
        <p:nvGrpSpPr>
          <p:cNvPr id="2" name="그룹 25"/>
          <p:cNvGrpSpPr>
            <a:grpSpLocks/>
          </p:cNvGrpSpPr>
          <p:nvPr/>
        </p:nvGrpSpPr>
        <p:grpSpPr bwMode="auto">
          <a:xfrm>
            <a:off x="374627" y="985824"/>
            <a:ext cx="2714644" cy="514350"/>
            <a:chOff x="777488" y="951783"/>
            <a:chExt cx="2679044" cy="586666"/>
          </a:xfrm>
        </p:grpSpPr>
        <p:sp>
          <p:nvSpPr>
            <p:cNvPr id="28" name="모서리가 둥근 직사각형 27"/>
            <p:cNvSpPr/>
            <p:nvPr/>
          </p:nvSpPr>
          <p:spPr bwMode="auto">
            <a:xfrm>
              <a:off x="777488" y="951783"/>
              <a:ext cx="2679044" cy="586666"/>
            </a:xfrm>
            <a:prstGeom prst="roundRect">
              <a:avLst>
                <a:gd name="adj" fmla="val 50000"/>
              </a:avLst>
            </a:prstGeom>
            <a:blipFill>
              <a:blip r:embed="rId3" cstate="print"/>
              <a:stretch>
                <a:fillRect/>
              </a:stretch>
            </a:blipFill>
            <a:ln w="6350">
              <a:solidFill>
                <a:srgbClr val="D9D9D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ko-KR" altLang="en-US">
                <a:latin typeface="HY견고딕" panose="02030600000101010101" pitchFamily="18" charset="-127"/>
                <a:ea typeface="HY견고딕" panose="02030600000101010101" pitchFamily="18" charset="-127"/>
              </a:endParaRPr>
            </a:p>
          </p:txBody>
        </p:sp>
        <p:sp>
          <p:nvSpPr>
            <p:cNvPr id="29" name="모서리가 둥근 직사각형 28"/>
            <p:cNvSpPr/>
            <p:nvPr/>
          </p:nvSpPr>
          <p:spPr bwMode="auto">
            <a:xfrm>
              <a:off x="855729" y="1035075"/>
              <a:ext cx="2519865" cy="430946"/>
            </a:xfrm>
            <a:prstGeom prst="roundRect">
              <a:avLst>
                <a:gd name="adj" fmla="val 41037"/>
              </a:avLst>
            </a:prstGeom>
            <a:solidFill>
              <a:schemeClr val="accent5">
                <a:lumMod val="20000"/>
                <a:lumOff val="80000"/>
              </a:schemeClr>
            </a:solidFill>
            <a:ln w="6350">
              <a:solidFill>
                <a:srgbClr val="D9D9D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ko-KR" altLang="en-US" dirty="0" smtClean="0">
                  <a:solidFill>
                    <a:schemeClr val="tx1"/>
                  </a:solidFill>
                  <a:latin typeface="HY견고딕" panose="02030600000101010101" pitchFamily="18" charset="-127"/>
                  <a:ea typeface="HY견고딕" panose="02030600000101010101" pitchFamily="18" charset="-127"/>
                </a:rPr>
                <a:t>비료 및 양분관리</a:t>
              </a:r>
              <a:endParaRPr lang="ko-KR" altLang="en-US" dirty="0">
                <a:solidFill>
                  <a:schemeClr val="tx1"/>
                </a:solidFill>
                <a:latin typeface="HY견고딕" panose="02030600000101010101" pitchFamily="18" charset="-127"/>
                <a:ea typeface="HY견고딕" panose="02030600000101010101" pitchFamily="18" charset="-127"/>
              </a:endParaRPr>
            </a:p>
          </p:txBody>
        </p:sp>
      </p:grpSp>
      <p:sp>
        <p:nvSpPr>
          <p:cNvPr id="30" name="TextBox 5"/>
          <p:cNvSpPr txBox="1">
            <a:spLocks noChangeArrowheads="1"/>
          </p:cNvSpPr>
          <p:nvPr/>
        </p:nvSpPr>
        <p:spPr bwMode="auto">
          <a:xfrm>
            <a:off x="303220" y="1503002"/>
            <a:ext cx="6126168" cy="7591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marL="285750" indent="-285750">
              <a:lnSpc>
                <a:spcPts val="2600"/>
              </a:lnSpc>
              <a:buFont typeface="Wingdings" pitchFamily="2" charset="2"/>
              <a:buChar char="u"/>
            </a:pPr>
            <a:r>
              <a:rPr lang="ko-KR" altLang="en-US" b="1" dirty="0" smtClean="0">
                <a:latin typeface="+mj-ea"/>
                <a:ea typeface="+mj-ea"/>
              </a:rPr>
              <a:t>토양침식을 줄일 수 있는 재배기술 실천</a:t>
            </a:r>
            <a:endParaRPr lang="en-US" altLang="ko-KR" b="1" dirty="0" smtClean="0">
              <a:latin typeface="+mj-ea"/>
              <a:ea typeface="+mj-ea"/>
            </a:endParaRPr>
          </a:p>
          <a:p>
            <a:pPr marL="285750" indent="-285750">
              <a:lnSpc>
                <a:spcPts val="2600"/>
              </a:lnSpc>
            </a:pPr>
            <a:r>
              <a:rPr lang="en-US" altLang="ko-KR" sz="1600" dirty="0" smtClean="0">
                <a:latin typeface="+mj-ea"/>
                <a:ea typeface="+mj-ea"/>
              </a:rPr>
              <a:t>   - </a:t>
            </a:r>
            <a:r>
              <a:rPr lang="ko-KR" altLang="en-US" sz="1600" dirty="0" smtClean="0">
                <a:latin typeface="+mj-ea"/>
                <a:ea typeface="+mj-ea"/>
              </a:rPr>
              <a:t>토양입단화를 위한 재배방법</a:t>
            </a:r>
            <a:r>
              <a:rPr lang="en-US" altLang="ko-KR" sz="1600" dirty="0" smtClean="0">
                <a:latin typeface="+mj-ea"/>
                <a:ea typeface="+mj-ea"/>
              </a:rPr>
              <a:t>, </a:t>
            </a:r>
            <a:r>
              <a:rPr lang="ko-KR" altLang="en-US" sz="1600" dirty="0" smtClean="0">
                <a:latin typeface="+mj-ea"/>
                <a:ea typeface="+mj-ea"/>
              </a:rPr>
              <a:t>초생재배</a:t>
            </a:r>
            <a:r>
              <a:rPr lang="en-US" altLang="ko-KR" sz="1600" dirty="0" smtClean="0">
                <a:latin typeface="+mj-ea"/>
                <a:ea typeface="+mj-ea"/>
              </a:rPr>
              <a:t>, </a:t>
            </a:r>
            <a:r>
              <a:rPr lang="ko-KR" altLang="en-US" sz="1600" dirty="0" smtClean="0">
                <a:latin typeface="+mj-ea"/>
                <a:ea typeface="+mj-ea"/>
              </a:rPr>
              <a:t>등고선 재배 등</a:t>
            </a:r>
            <a:endParaRPr lang="ko-KR" altLang="en-US" sz="1600" dirty="0">
              <a:latin typeface="+mj-ea"/>
              <a:ea typeface="+mj-ea"/>
            </a:endParaRPr>
          </a:p>
        </p:txBody>
      </p:sp>
      <p:pic>
        <p:nvPicPr>
          <p:cNvPr id="17" name="그림 16" descr="토양침식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85720" y="2500306"/>
            <a:ext cx="4833952" cy="3714776"/>
          </a:xfrm>
          <a:prstGeom prst="rect">
            <a:avLst/>
          </a:prstGeom>
        </p:spPr>
      </p:pic>
      <p:pic>
        <p:nvPicPr>
          <p:cNvPr id="18" name="그림 17" descr="배수로(침식방지).jpg"/>
          <p:cNvPicPr>
            <a:picLocks noChangeAspect="1"/>
          </p:cNvPicPr>
          <p:nvPr/>
        </p:nvPicPr>
        <p:blipFill>
          <a:blip r:embed="rId5"/>
          <a:srcRect b="27027"/>
          <a:stretch>
            <a:fillRect/>
          </a:stretch>
        </p:blipFill>
        <p:spPr>
          <a:xfrm>
            <a:off x="5214942" y="2500306"/>
            <a:ext cx="3524255" cy="1928827"/>
          </a:xfrm>
          <a:prstGeom prst="rect">
            <a:avLst/>
          </a:prstGeom>
        </p:spPr>
      </p:pic>
      <p:pic>
        <p:nvPicPr>
          <p:cNvPr id="20" name="그림 19" descr="초생재배2.jp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214942" y="4500569"/>
            <a:ext cx="3500462" cy="17680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124327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TextBox 1"/>
          <p:cNvSpPr txBox="1">
            <a:spLocks noChangeArrowheads="1"/>
          </p:cNvSpPr>
          <p:nvPr/>
        </p:nvSpPr>
        <p:spPr bwMode="auto">
          <a:xfrm>
            <a:off x="409646" y="445161"/>
            <a:ext cx="2539099" cy="35471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76965" tIns="38483" rIns="76965" bIns="38483">
            <a:spAutoFit/>
          </a:bodyPr>
          <a:lstStyle/>
          <a:p>
            <a:r>
              <a:rPr kumimoji="0" lang="en-US" altLang="ko-KR" dirty="0" smtClean="0">
                <a:solidFill>
                  <a:schemeClr val="bg1"/>
                </a:solidFill>
                <a:latin typeface="Franklin Gothic Medium" pitchFamily="34" charset="0"/>
                <a:ea typeface="HY견고딕" pitchFamily="18" charset="-127"/>
              </a:rPr>
              <a:t>4. </a:t>
            </a:r>
            <a:r>
              <a:rPr kumimoji="0" lang="ko-KR" altLang="en-US" dirty="0" err="1" smtClean="0">
                <a:solidFill>
                  <a:schemeClr val="bg1"/>
                </a:solidFill>
                <a:latin typeface="Franklin Gothic Medium" pitchFamily="34" charset="0"/>
                <a:ea typeface="HY견고딕" pitchFamily="18" charset="-127"/>
              </a:rPr>
              <a:t>인증기준별</a:t>
            </a:r>
            <a:r>
              <a:rPr kumimoji="0" lang="ko-KR" altLang="en-US" dirty="0" smtClean="0">
                <a:solidFill>
                  <a:schemeClr val="bg1"/>
                </a:solidFill>
                <a:latin typeface="Franklin Gothic Medium" pitchFamily="34" charset="0"/>
                <a:ea typeface="HY견고딕" pitchFamily="18" charset="-127"/>
              </a:rPr>
              <a:t> 준수사항</a:t>
            </a:r>
            <a:endParaRPr kumimoji="0" lang="ko-KR" altLang="en-US" dirty="0">
              <a:solidFill>
                <a:schemeClr val="bg1"/>
              </a:solidFill>
              <a:latin typeface="Franklin Gothic Medium" pitchFamily="34" charset="0"/>
              <a:ea typeface="HY견고딕" pitchFamily="18" charset="-127"/>
            </a:endParaRPr>
          </a:p>
        </p:txBody>
      </p:sp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113" name="슬라이드 번호 개체 틀 18"/>
          <p:cNvSpPr>
            <a:spLocks noGrp="1"/>
          </p:cNvSpPr>
          <p:nvPr>
            <p:ph type="sldNum" sz="quarter" idx="10"/>
          </p:nvPr>
        </p:nvSpPr>
        <p:spPr>
          <a:xfrm>
            <a:off x="9215399" y="6321410"/>
            <a:ext cx="571500" cy="412750"/>
          </a:xfrm>
        </p:spPr>
        <p:txBody>
          <a:bodyPr/>
          <a:lstStyle/>
          <a:p>
            <a:pPr>
              <a:defRPr/>
            </a:pPr>
            <a:fld id="{7935FCAA-BBB0-4DAB-ADC1-FD6FFA529600}" type="slidenum">
              <a:rPr lang="ko-KR" altLang="en-US"/>
              <a:pPr>
                <a:defRPr/>
              </a:pPr>
              <a:t>35</a:t>
            </a:fld>
            <a:endParaRPr lang="ko-KR" altLang="en-US"/>
          </a:p>
        </p:txBody>
      </p:sp>
      <p:sp>
        <p:nvSpPr>
          <p:cNvPr id="26" name="모서리가 둥근 직사각형 25"/>
          <p:cNvSpPr/>
          <p:nvPr/>
        </p:nvSpPr>
        <p:spPr bwMode="auto">
          <a:xfrm>
            <a:off x="160345" y="1214422"/>
            <a:ext cx="6340481" cy="1785950"/>
          </a:xfrm>
          <a:prstGeom prst="roundRect">
            <a:avLst>
              <a:gd name="adj" fmla="val 6469"/>
            </a:avLst>
          </a:prstGeom>
          <a:noFill/>
          <a:ln w="38100" cap="flat" cmpd="sng" algn="ctr">
            <a:solidFill>
              <a:schemeClr val="tx1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defRPr/>
            </a:pPr>
            <a:endParaRPr lang="ko-KR" altLang="en-US" smtClean="0">
              <a:ea typeface="굴림" pitchFamily="50" charset="-127"/>
            </a:endParaRPr>
          </a:p>
        </p:txBody>
      </p:sp>
      <p:grpSp>
        <p:nvGrpSpPr>
          <p:cNvPr id="2" name="그룹 25"/>
          <p:cNvGrpSpPr>
            <a:grpSpLocks/>
          </p:cNvGrpSpPr>
          <p:nvPr/>
        </p:nvGrpSpPr>
        <p:grpSpPr bwMode="auto">
          <a:xfrm>
            <a:off x="374627" y="985824"/>
            <a:ext cx="2714644" cy="514350"/>
            <a:chOff x="777488" y="951783"/>
            <a:chExt cx="2679044" cy="586666"/>
          </a:xfrm>
        </p:grpSpPr>
        <p:sp>
          <p:nvSpPr>
            <p:cNvPr id="28" name="모서리가 둥근 직사각형 27"/>
            <p:cNvSpPr/>
            <p:nvPr/>
          </p:nvSpPr>
          <p:spPr bwMode="auto">
            <a:xfrm>
              <a:off x="777488" y="951783"/>
              <a:ext cx="2679044" cy="586666"/>
            </a:xfrm>
            <a:prstGeom prst="roundRect">
              <a:avLst>
                <a:gd name="adj" fmla="val 50000"/>
              </a:avLst>
            </a:prstGeom>
            <a:blipFill>
              <a:blip r:embed="rId3" cstate="print"/>
              <a:stretch>
                <a:fillRect/>
              </a:stretch>
            </a:blipFill>
            <a:ln w="6350">
              <a:solidFill>
                <a:srgbClr val="D9D9D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ko-KR" altLang="en-US">
                <a:latin typeface="HY견고딕" panose="02030600000101010101" pitchFamily="18" charset="-127"/>
                <a:ea typeface="HY견고딕" panose="02030600000101010101" pitchFamily="18" charset="-127"/>
              </a:endParaRPr>
            </a:p>
          </p:txBody>
        </p:sp>
        <p:sp>
          <p:nvSpPr>
            <p:cNvPr id="29" name="모서리가 둥근 직사각형 28"/>
            <p:cNvSpPr/>
            <p:nvPr/>
          </p:nvSpPr>
          <p:spPr bwMode="auto">
            <a:xfrm>
              <a:off x="855729" y="1035075"/>
              <a:ext cx="2519865" cy="430946"/>
            </a:xfrm>
            <a:prstGeom prst="roundRect">
              <a:avLst>
                <a:gd name="adj" fmla="val 41037"/>
              </a:avLst>
            </a:prstGeom>
            <a:solidFill>
              <a:schemeClr val="accent5">
                <a:lumMod val="20000"/>
                <a:lumOff val="80000"/>
              </a:schemeClr>
            </a:solidFill>
            <a:ln w="6350">
              <a:solidFill>
                <a:srgbClr val="D9D9D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ko-KR" altLang="en-US" dirty="0" smtClean="0">
                  <a:solidFill>
                    <a:schemeClr val="tx1"/>
                  </a:solidFill>
                  <a:latin typeface="HY견고딕" panose="02030600000101010101" pitchFamily="18" charset="-127"/>
                  <a:ea typeface="HY견고딕" panose="02030600000101010101" pitchFamily="18" charset="-127"/>
                </a:rPr>
                <a:t>작물보호 및 농약사용</a:t>
              </a:r>
              <a:endParaRPr lang="ko-KR" altLang="en-US" dirty="0">
                <a:solidFill>
                  <a:schemeClr val="tx1"/>
                </a:solidFill>
                <a:latin typeface="HY견고딕" panose="02030600000101010101" pitchFamily="18" charset="-127"/>
                <a:ea typeface="HY견고딕" panose="02030600000101010101" pitchFamily="18" charset="-127"/>
              </a:endParaRPr>
            </a:p>
          </p:txBody>
        </p:sp>
      </p:grpSp>
      <p:sp>
        <p:nvSpPr>
          <p:cNvPr id="30" name="TextBox 5"/>
          <p:cNvSpPr txBox="1">
            <a:spLocks noChangeArrowheads="1"/>
          </p:cNvSpPr>
          <p:nvPr/>
        </p:nvSpPr>
        <p:spPr bwMode="auto">
          <a:xfrm>
            <a:off x="303220" y="1503002"/>
            <a:ext cx="6197606" cy="14260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marL="285750" indent="-285750">
              <a:lnSpc>
                <a:spcPts val="2600"/>
              </a:lnSpc>
              <a:buFont typeface="Wingdings" pitchFamily="2" charset="2"/>
              <a:buChar char="u"/>
            </a:pPr>
            <a:r>
              <a:rPr lang="ko-KR" altLang="en-US" b="1" dirty="0" smtClean="0">
                <a:latin typeface="+mj-ea"/>
                <a:ea typeface="+mj-ea"/>
              </a:rPr>
              <a:t>병해충</a:t>
            </a:r>
            <a:r>
              <a:rPr lang="en-US" altLang="ko-KR" b="1" dirty="0" smtClean="0">
                <a:latin typeface="+mj-ea"/>
                <a:ea typeface="+mj-ea"/>
              </a:rPr>
              <a:t>·</a:t>
            </a:r>
            <a:r>
              <a:rPr lang="ko-KR" altLang="en-US" b="1" dirty="0" smtClean="0">
                <a:latin typeface="+mj-ea"/>
                <a:ea typeface="+mj-ea"/>
              </a:rPr>
              <a:t>잡초 방제를 위한 농약은 농약안전사용기준 준수</a:t>
            </a:r>
            <a:endParaRPr lang="en-US" altLang="ko-KR" b="1" dirty="0" smtClean="0">
              <a:latin typeface="+mj-ea"/>
              <a:ea typeface="+mj-ea"/>
            </a:endParaRPr>
          </a:p>
          <a:p>
            <a:pPr marL="285750" indent="-285750">
              <a:lnSpc>
                <a:spcPts val="2600"/>
              </a:lnSpc>
            </a:pPr>
            <a:r>
              <a:rPr lang="en-US" altLang="ko-KR" sz="1600" dirty="0" smtClean="0">
                <a:latin typeface="+mj-ea"/>
                <a:ea typeface="+mj-ea"/>
              </a:rPr>
              <a:t>   - </a:t>
            </a:r>
            <a:r>
              <a:rPr lang="ko-KR" altLang="en-US" sz="1600" dirty="0" smtClean="0">
                <a:latin typeface="+mj-ea"/>
                <a:ea typeface="+mj-ea"/>
              </a:rPr>
              <a:t>품목별 등록된 농약 사용</a:t>
            </a:r>
            <a:r>
              <a:rPr lang="en-US" altLang="ko-KR" sz="1600" dirty="0" smtClean="0">
                <a:latin typeface="+mj-ea"/>
                <a:ea typeface="+mj-ea"/>
              </a:rPr>
              <a:t>, </a:t>
            </a:r>
            <a:r>
              <a:rPr lang="ko-KR" altLang="en-US" sz="1600" dirty="0" smtClean="0">
                <a:latin typeface="+mj-ea"/>
                <a:ea typeface="+mj-ea"/>
              </a:rPr>
              <a:t>사용시기</a:t>
            </a:r>
            <a:r>
              <a:rPr lang="en-US" altLang="ko-KR" sz="1600" dirty="0" smtClean="0">
                <a:latin typeface="+mj-ea"/>
                <a:ea typeface="+mj-ea"/>
              </a:rPr>
              <a:t>, </a:t>
            </a:r>
            <a:r>
              <a:rPr lang="ko-KR" altLang="en-US" sz="1600" dirty="0" smtClean="0">
                <a:latin typeface="+mj-ea"/>
                <a:ea typeface="+mj-ea"/>
              </a:rPr>
              <a:t>횟수 등 준수</a:t>
            </a:r>
            <a:endParaRPr lang="en-US" altLang="ko-KR" sz="1600" dirty="0" smtClean="0">
              <a:latin typeface="+mj-ea"/>
              <a:ea typeface="+mj-ea"/>
            </a:endParaRPr>
          </a:p>
          <a:p>
            <a:pPr marL="285750" indent="-285750">
              <a:lnSpc>
                <a:spcPts val="2600"/>
              </a:lnSpc>
            </a:pPr>
            <a:r>
              <a:rPr lang="en-US" altLang="ko-KR" sz="1600" dirty="0" smtClean="0">
                <a:latin typeface="+mj-ea"/>
                <a:ea typeface="+mj-ea"/>
              </a:rPr>
              <a:t>   - </a:t>
            </a:r>
            <a:r>
              <a:rPr lang="ko-KR" altLang="en-US" sz="1600" dirty="0" smtClean="0">
                <a:latin typeface="+mj-ea"/>
                <a:ea typeface="+mj-ea"/>
              </a:rPr>
              <a:t>수출농산물은 수출국의 기준에 사용</a:t>
            </a:r>
            <a:endParaRPr lang="en-US" altLang="ko-KR" sz="1600" dirty="0" smtClean="0">
              <a:latin typeface="+mj-ea"/>
              <a:ea typeface="+mj-ea"/>
            </a:endParaRPr>
          </a:p>
          <a:p>
            <a:pPr marL="285750" indent="-285750">
              <a:lnSpc>
                <a:spcPts val="2600"/>
              </a:lnSpc>
            </a:pPr>
            <a:r>
              <a:rPr lang="en-US" altLang="ko-KR" sz="1600" dirty="0" smtClean="0">
                <a:latin typeface="+mj-ea"/>
                <a:ea typeface="+mj-ea"/>
              </a:rPr>
              <a:t>   - </a:t>
            </a:r>
            <a:r>
              <a:rPr lang="ko-KR" altLang="en-US" sz="1600" dirty="0" smtClean="0">
                <a:latin typeface="+mj-ea"/>
                <a:ea typeface="+mj-ea"/>
              </a:rPr>
              <a:t>약효 보증 기간이 경과한 농약 등 사용</a:t>
            </a:r>
            <a:endParaRPr lang="ko-KR" altLang="en-US" sz="1600" dirty="0">
              <a:latin typeface="+mj-ea"/>
              <a:ea typeface="+mj-ea"/>
            </a:endParaRPr>
          </a:p>
        </p:txBody>
      </p:sp>
      <p:pic>
        <p:nvPicPr>
          <p:cNvPr id="13" name="그림 12" descr="농약안전사용기준(예시)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14282" y="3286124"/>
            <a:ext cx="4572032" cy="2286016"/>
          </a:xfrm>
          <a:prstGeom prst="rect">
            <a:avLst/>
          </a:prstGeom>
        </p:spPr>
      </p:pic>
      <p:grpSp>
        <p:nvGrpSpPr>
          <p:cNvPr id="3" name="그룹 26"/>
          <p:cNvGrpSpPr/>
          <p:nvPr/>
        </p:nvGrpSpPr>
        <p:grpSpPr>
          <a:xfrm>
            <a:off x="4643438" y="3357562"/>
            <a:ext cx="4286280" cy="2739201"/>
            <a:chOff x="4643438" y="3357562"/>
            <a:chExt cx="4286280" cy="2739201"/>
          </a:xfrm>
        </p:grpSpPr>
        <p:pic>
          <p:nvPicPr>
            <p:cNvPr id="14" name="그림 13" descr="농약병 표시.jpg"/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4643438" y="3357562"/>
              <a:ext cx="4286280" cy="2739201"/>
            </a:xfrm>
            <a:prstGeom prst="rect">
              <a:avLst/>
            </a:prstGeom>
          </p:spPr>
        </p:pic>
        <p:sp>
          <p:nvSpPr>
            <p:cNvPr id="15" name="직사각형 14"/>
            <p:cNvSpPr/>
            <p:nvPr/>
          </p:nvSpPr>
          <p:spPr>
            <a:xfrm>
              <a:off x="5143504" y="4786322"/>
              <a:ext cx="642942" cy="214314"/>
            </a:xfrm>
            <a:prstGeom prst="rect">
              <a:avLst/>
            </a:prstGeom>
            <a:noFill/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6" name="직사각형 15"/>
            <p:cNvSpPr/>
            <p:nvPr/>
          </p:nvSpPr>
          <p:spPr>
            <a:xfrm>
              <a:off x="7572396" y="4572008"/>
              <a:ext cx="642942" cy="928694"/>
            </a:xfrm>
            <a:prstGeom prst="rect">
              <a:avLst/>
            </a:prstGeom>
            <a:noFill/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9" name="TextBox 18"/>
            <p:cNvSpPr txBox="1"/>
            <p:nvPr/>
          </p:nvSpPr>
          <p:spPr>
            <a:xfrm>
              <a:off x="6357950" y="4643446"/>
              <a:ext cx="1000132" cy="338554"/>
            </a:xfrm>
            <a:prstGeom prst="rect">
              <a:avLst/>
            </a:prstGeom>
            <a:solidFill>
              <a:srgbClr val="4AAB43"/>
            </a:solidFill>
          </p:spPr>
          <p:txBody>
            <a:bodyPr wrap="square" rtlCol="0">
              <a:spAutoFit/>
            </a:bodyPr>
            <a:lstStyle/>
            <a:p>
              <a:pPr algn="ctr"/>
              <a:r>
                <a:rPr lang="ko-KR" altLang="en-US" sz="1600" b="1" dirty="0" smtClean="0"/>
                <a:t>확인사항</a:t>
              </a:r>
              <a:endParaRPr lang="ko-KR" altLang="en-US" sz="1600" b="1" dirty="0"/>
            </a:p>
          </p:txBody>
        </p:sp>
        <p:cxnSp>
          <p:nvCxnSpPr>
            <p:cNvPr id="22" name="꺾인 연결선 21"/>
            <p:cNvCxnSpPr>
              <a:stCxn id="19" idx="1"/>
              <a:endCxn id="15" idx="3"/>
            </p:cNvCxnSpPr>
            <p:nvPr/>
          </p:nvCxnSpPr>
          <p:spPr>
            <a:xfrm rot="10800000" flipV="1">
              <a:off x="5786446" y="4812723"/>
              <a:ext cx="571504" cy="80756"/>
            </a:xfrm>
            <a:prstGeom prst="bentConnector3">
              <a:avLst>
                <a:gd name="adj1" fmla="val 50000"/>
              </a:avLst>
            </a:prstGeom>
            <a:ln w="28575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꺾인 연결선 24"/>
            <p:cNvCxnSpPr>
              <a:stCxn id="19" idx="3"/>
              <a:endCxn id="16" idx="1"/>
            </p:cNvCxnSpPr>
            <p:nvPr/>
          </p:nvCxnSpPr>
          <p:spPr>
            <a:xfrm>
              <a:off x="7358082" y="4812723"/>
              <a:ext cx="214314" cy="223632"/>
            </a:xfrm>
            <a:prstGeom prst="bentConnector3">
              <a:avLst>
                <a:gd name="adj1" fmla="val 50000"/>
              </a:avLst>
            </a:prstGeom>
            <a:ln w="254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1924712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그림 16" descr="유기농업자재 공시기준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42977" y="2071678"/>
            <a:ext cx="6643734" cy="4365882"/>
          </a:xfrm>
          <a:prstGeom prst="rect">
            <a:avLst/>
          </a:prstGeom>
        </p:spPr>
      </p:pic>
      <p:sp>
        <p:nvSpPr>
          <p:cNvPr id="13314" name="TextBox 1"/>
          <p:cNvSpPr txBox="1">
            <a:spLocks noChangeArrowheads="1"/>
          </p:cNvSpPr>
          <p:nvPr/>
        </p:nvSpPr>
        <p:spPr bwMode="auto">
          <a:xfrm>
            <a:off x="409646" y="445161"/>
            <a:ext cx="2539099" cy="35471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76965" tIns="38483" rIns="76965" bIns="38483">
            <a:spAutoFit/>
          </a:bodyPr>
          <a:lstStyle/>
          <a:p>
            <a:r>
              <a:rPr kumimoji="0" lang="en-US" altLang="ko-KR" dirty="0" smtClean="0">
                <a:solidFill>
                  <a:schemeClr val="bg1"/>
                </a:solidFill>
                <a:latin typeface="Franklin Gothic Medium" pitchFamily="34" charset="0"/>
                <a:ea typeface="HY견고딕" pitchFamily="18" charset="-127"/>
              </a:rPr>
              <a:t>4. </a:t>
            </a:r>
            <a:r>
              <a:rPr kumimoji="0" lang="ko-KR" altLang="en-US" dirty="0" err="1" smtClean="0">
                <a:solidFill>
                  <a:schemeClr val="bg1"/>
                </a:solidFill>
                <a:latin typeface="Franklin Gothic Medium" pitchFamily="34" charset="0"/>
                <a:ea typeface="HY견고딕" pitchFamily="18" charset="-127"/>
              </a:rPr>
              <a:t>인증기준별</a:t>
            </a:r>
            <a:r>
              <a:rPr kumimoji="0" lang="ko-KR" altLang="en-US" dirty="0" smtClean="0">
                <a:solidFill>
                  <a:schemeClr val="bg1"/>
                </a:solidFill>
                <a:latin typeface="Franklin Gothic Medium" pitchFamily="34" charset="0"/>
                <a:ea typeface="HY견고딕" pitchFamily="18" charset="-127"/>
              </a:rPr>
              <a:t> 준수사항</a:t>
            </a:r>
            <a:endParaRPr kumimoji="0" lang="ko-KR" altLang="en-US" dirty="0">
              <a:solidFill>
                <a:schemeClr val="bg1"/>
              </a:solidFill>
              <a:latin typeface="Franklin Gothic Medium" pitchFamily="34" charset="0"/>
              <a:ea typeface="HY견고딕" pitchFamily="18" charset="-127"/>
            </a:endParaRPr>
          </a:p>
        </p:txBody>
      </p:sp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113" name="슬라이드 번호 개체 틀 18"/>
          <p:cNvSpPr>
            <a:spLocks noGrp="1"/>
          </p:cNvSpPr>
          <p:nvPr>
            <p:ph type="sldNum" sz="quarter" idx="10"/>
          </p:nvPr>
        </p:nvSpPr>
        <p:spPr>
          <a:xfrm>
            <a:off x="9215399" y="6321410"/>
            <a:ext cx="571500" cy="412750"/>
          </a:xfrm>
        </p:spPr>
        <p:txBody>
          <a:bodyPr/>
          <a:lstStyle/>
          <a:p>
            <a:pPr>
              <a:defRPr/>
            </a:pPr>
            <a:fld id="{7935FCAA-BBB0-4DAB-ADC1-FD6FFA529600}" type="slidenum">
              <a:rPr lang="ko-KR" altLang="en-US"/>
              <a:pPr>
                <a:defRPr/>
              </a:pPr>
              <a:t>36</a:t>
            </a:fld>
            <a:endParaRPr lang="ko-KR" altLang="en-US"/>
          </a:p>
        </p:txBody>
      </p:sp>
      <p:sp>
        <p:nvSpPr>
          <p:cNvPr id="26" name="모서리가 둥근 직사각형 25"/>
          <p:cNvSpPr/>
          <p:nvPr/>
        </p:nvSpPr>
        <p:spPr bwMode="auto">
          <a:xfrm>
            <a:off x="160345" y="1214422"/>
            <a:ext cx="6340481" cy="928694"/>
          </a:xfrm>
          <a:prstGeom prst="roundRect">
            <a:avLst>
              <a:gd name="adj" fmla="val 6469"/>
            </a:avLst>
          </a:prstGeom>
          <a:noFill/>
          <a:ln w="38100" cap="flat" cmpd="sng" algn="ctr">
            <a:solidFill>
              <a:schemeClr val="tx1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defRPr/>
            </a:pPr>
            <a:endParaRPr lang="ko-KR" altLang="en-US" smtClean="0">
              <a:ea typeface="굴림" pitchFamily="50" charset="-127"/>
            </a:endParaRPr>
          </a:p>
        </p:txBody>
      </p:sp>
      <p:grpSp>
        <p:nvGrpSpPr>
          <p:cNvPr id="2" name="그룹 25"/>
          <p:cNvGrpSpPr>
            <a:grpSpLocks/>
          </p:cNvGrpSpPr>
          <p:nvPr/>
        </p:nvGrpSpPr>
        <p:grpSpPr bwMode="auto">
          <a:xfrm>
            <a:off x="374627" y="985824"/>
            <a:ext cx="2714644" cy="514350"/>
            <a:chOff x="777488" y="951783"/>
            <a:chExt cx="2679044" cy="586666"/>
          </a:xfrm>
        </p:grpSpPr>
        <p:sp>
          <p:nvSpPr>
            <p:cNvPr id="28" name="모서리가 둥근 직사각형 27"/>
            <p:cNvSpPr/>
            <p:nvPr/>
          </p:nvSpPr>
          <p:spPr bwMode="auto">
            <a:xfrm>
              <a:off x="777488" y="951783"/>
              <a:ext cx="2679044" cy="586666"/>
            </a:xfrm>
            <a:prstGeom prst="roundRect">
              <a:avLst>
                <a:gd name="adj" fmla="val 50000"/>
              </a:avLst>
            </a:prstGeom>
            <a:blipFill>
              <a:blip r:embed="rId4" cstate="print"/>
              <a:stretch>
                <a:fillRect/>
              </a:stretch>
            </a:blipFill>
            <a:ln w="6350">
              <a:solidFill>
                <a:srgbClr val="D9D9D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ko-KR" altLang="en-US">
                <a:latin typeface="HY견고딕" panose="02030600000101010101" pitchFamily="18" charset="-127"/>
                <a:ea typeface="HY견고딕" panose="02030600000101010101" pitchFamily="18" charset="-127"/>
              </a:endParaRPr>
            </a:p>
          </p:txBody>
        </p:sp>
        <p:sp>
          <p:nvSpPr>
            <p:cNvPr id="29" name="모서리가 둥근 직사각형 28"/>
            <p:cNvSpPr/>
            <p:nvPr/>
          </p:nvSpPr>
          <p:spPr bwMode="auto">
            <a:xfrm>
              <a:off x="855729" y="1035075"/>
              <a:ext cx="2519865" cy="430946"/>
            </a:xfrm>
            <a:prstGeom prst="roundRect">
              <a:avLst>
                <a:gd name="adj" fmla="val 41037"/>
              </a:avLst>
            </a:prstGeom>
            <a:solidFill>
              <a:schemeClr val="accent5">
                <a:lumMod val="20000"/>
                <a:lumOff val="80000"/>
              </a:schemeClr>
            </a:solidFill>
            <a:ln w="6350">
              <a:solidFill>
                <a:srgbClr val="D9D9D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ko-KR" altLang="en-US" dirty="0" smtClean="0">
                  <a:solidFill>
                    <a:schemeClr val="tx1"/>
                  </a:solidFill>
                  <a:latin typeface="HY견고딕" panose="02030600000101010101" pitchFamily="18" charset="-127"/>
                  <a:ea typeface="HY견고딕" panose="02030600000101010101" pitchFamily="18" charset="-127"/>
                </a:rPr>
                <a:t>작물보호 및 농약사용</a:t>
              </a:r>
              <a:endParaRPr lang="ko-KR" altLang="en-US" dirty="0">
                <a:solidFill>
                  <a:schemeClr val="tx1"/>
                </a:solidFill>
                <a:latin typeface="HY견고딕" panose="02030600000101010101" pitchFamily="18" charset="-127"/>
                <a:ea typeface="HY견고딕" panose="02030600000101010101" pitchFamily="18" charset="-127"/>
              </a:endParaRPr>
            </a:p>
          </p:txBody>
        </p:sp>
      </p:grpSp>
      <p:sp>
        <p:nvSpPr>
          <p:cNvPr id="30" name="TextBox 5"/>
          <p:cNvSpPr txBox="1">
            <a:spLocks noChangeArrowheads="1"/>
          </p:cNvSpPr>
          <p:nvPr/>
        </p:nvSpPr>
        <p:spPr bwMode="auto">
          <a:xfrm>
            <a:off x="303220" y="1503002"/>
            <a:ext cx="6197606" cy="42575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marL="285750" indent="-285750">
              <a:lnSpc>
                <a:spcPts val="2600"/>
              </a:lnSpc>
              <a:buFont typeface="Wingdings" pitchFamily="2" charset="2"/>
              <a:buChar char="u"/>
            </a:pPr>
            <a:r>
              <a:rPr lang="ko-KR" altLang="en-US" b="1" dirty="0" smtClean="0">
                <a:latin typeface="+mj-ea"/>
                <a:ea typeface="+mj-ea"/>
              </a:rPr>
              <a:t>유기농업자재 사용시는 공시되거나 품질인증 제품 사용</a:t>
            </a:r>
            <a:endParaRPr lang="ko-KR" altLang="en-US" sz="1600" dirty="0">
              <a:latin typeface="+mj-ea"/>
              <a:ea typeface="+mj-ea"/>
            </a:endParaRPr>
          </a:p>
        </p:txBody>
      </p:sp>
    </p:spTree>
    <p:extLst>
      <p:ext uri="{BB962C8B-B14F-4D97-AF65-F5344CB8AC3E}">
        <p14:creationId xmlns:p14="http://schemas.microsoft.com/office/powerpoint/2010/main" val="1121146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TextBox 1"/>
          <p:cNvSpPr txBox="1">
            <a:spLocks noChangeArrowheads="1"/>
          </p:cNvSpPr>
          <p:nvPr/>
        </p:nvSpPr>
        <p:spPr bwMode="auto">
          <a:xfrm>
            <a:off x="409646" y="445161"/>
            <a:ext cx="2539099" cy="35471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76965" tIns="38483" rIns="76965" bIns="38483">
            <a:spAutoFit/>
          </a:bodyPr>
          <a:lstStyle/>
          <a:p>
            <a:r>
              <a:rPr kumimoji="0" lang="en-US" altLang="ko-KR" dirty="0" smtClean="0">
                <a:solidFill>
                  <a:schemeClr val="bg1"/>
                </a:solidFill>
                <a:latin typeface="Franklin Gothic Medium" pitchFamily="34" charset="0"/>
                <a:ea typeface="HY견고딕" pitchFamily="18" charset="-127"/>
              </a:rPr>
              <a:t>4. </a:t>
            </a:r>
            <a:r>
              <a:rPr kumimoji="0" lang="ko-KR" altLang="en-US" dirty="0" err="1" smtClean="0">
                <a:solidFill>
                  <a:schemeClr val="bg1"/>
                </a:solidFill>
                <a:latin typeface="Franklin Gothic Medium" pitchFamily="34" charset="0"/>
                <a:ea typeface="HY견고딕" pitchFamily="18" charset="-127"/>
              </a:rPr>
              <a:t>인증기준별</a:t>
            </a:r>
            <a:r>
              <a:rPr kumimoji="0" lang="ko-KR" altLang="en-US" dirty="0" smtClean="0">
                <a:solidFill>
                  <a:schemeClr val="bg1"/>
                </a:solidFill>
                <a:latin typeface="Franklin Gothic Medium" pitchFamily="34" charset="0"/>
                <a:ea typeface="HY견고딕" pitchFamily="18" charset="-127"/>
              </a:rPr>
              <a:t> 준수사항</a:t>
            </a:r>
            <a:endParaRPr kumimoji="0" lang="ko-KR" altLang="en-US" dirty="0">
              <a:solidFill>
                <a:schemeClr val="bg1"/>
              </a:solidFill>
              <a:latin typeface="Franklin Gothic Medium" pitchFamily="34" charset="0"/>
              <a:ea typeface="HY견고딕" pitchFamily="18" charset="-127"/>
            </a:endParaRPr>
          </a:p>
        </p:txBody>
      </p:sp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113" name="슬라이드 번호 개체 틀 18"/>
          <p:cNvSpPr>
            <a:spLocks noGrp="1"/>
          </p:cNvSpPr>
          <p:nvPr>
            <p:ph type="sldNum" sz="quarter" idx="10"/>
          </p:nvPr>
        </p:nvSpPr>
        <p:spPr>
          <a:xfrm>
            <a:off x="9215399" y="6321410"/>
            <a:ext cx="571500" cy="412750"/>
          </a:xfrm>
        </p:spPr>
        <p:txBody>
          <a:bodyPr/>
          <a:lstStyle/>
          <a:p>
            <a:pPr>
              <a:defRPr/>
            </a:pPr>
            <a:fld id="{7935FCAA-BBB0-4DAB-ADC1-FD6FFA529600}" type="slidenum">
              <a:rPr lang="ko-KR" altLang="en-US"/>
              <a:pPr>
                <a:defRPr/>
              </a:pPr>
              <a:t>37</a:t>
            </a:fld>
            <a:endParaRPr lang="ko-KR" altLang="en-US"/>
          </a:p>
        </p:txBody>
      </p:sp>
      <p:sp>
        <p:nvSpPr>
          <p:cNvPr id="26" name="모서리가 둥근 직사각형 25"/>
          <p:cNvSpPr/>
          <p:nvPr/>
        </p:nvSpPr>
        <p:spPr bwMode="auto">
          <a:xfrm>
            <a:off x="160345" y="1214422"/>
            <a:ext cx="6340481" cy="1214446"/>
          </a:xfrm>
          <a:prstGeom prst="roundRect">
            <a:avLst>
              <a:gd name="adj" fmla="val 6469"/>
            </a:avLst>
          </a:prstGeom>
          <a:noFill/>
          <a:ln w="38100" cap="flat" cmpd="sng" algn="ctr">
            <a:solidFill>
              <a:schemeClr val="tx1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defRPr/>
            </a:pPr>
            <a:endParaRPr lang="ko-KR" altLang="en-US" smtClean="0">
              <a:ea typeface="굴림" pitchFamily="50" charset="-127"/>
            </a:endParaRPr>
          </a:p>
        </p:txBody>
      </p:sp>
      <p:grpSp>
        <p:nvGrpSpPr>
          <p:cNvPr id="2" name="그룹 25"/>
          <p:cNvGrpSpPr>
            <a:grpSpLocks/>
          </p:cNvGrpSpPr>
          <p:nvPr/>
        </p:nvGrpSpPr>
        <p:grpSpPr bwMode="auto">
          <a:xfrm>
            <a:off x="374627" y="985824"/>
            <a:ext cx="2714644" cy="514350"/>
            <a:chOff x="777488" y="951783"/>
            <a:chExt cx="2679044" cy="586666"/>
          </a:xfrm>
        </p:grpSpPr>
        <p:sp>
          <p:nvSpPr>
            <p:cNvPr id="28" name="모서리가 둥근 직사각형 27"/>
            <p:cNvSpPr/>
            <p:nvPr/>
          </p:nvSpPr>
          <p:spPr bwMode="auto">
            <a:xfrm>
              <a:off x="777488" y="951783"/>
              <a:ext cx="2679044" cy="586666"/>
            </a:xfrm>
            <a:prstGeom prst="roundRect">
              <a:avLst>
                <a:gd name="adj" fmla="val 50000"/>
              </a:avLst>
            </a:prstGeom>
            <a:blipFill>
              <a:blip r:embed="rId3" cstate="print"/>
              <a:stretch>
                <a:fillRect/>
              </a:stretch>
            </a:blipFill>
            <a:ln w="6350">
              <a:solidFill>
                <a:srgbClr val="D9D9D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ko-KR" altLang="en-US">
                <a:latin typeface="HY견고딕" panose="02030600000101010101" pitchFamily="18" charset="-127"/>
                <a:ea typeface="HY견고딕" panose="02030600000101010101" pitchFamily="18" charset="-127"/>
              </a:endParaRPr>
            </a:p>
          </p:txBody>
        </p:sp>
        <p:sp>
          <p:nvSpPr>
            <p:cNvPr id="29" name="모서리가 둥근 직사각형 28"/>
            <p:cNvSpPr/>
            <p:nvPr/>
          </p:nvSpPr>
          <p:spPr bwMode="auto">
            <a:xfrm>
              <a:off x="855729" y="1035075"/>
              <a:ext cx="2519865" cy="430946"/>
            </a:xfrm>
            <a:prstGeom prst="roundRect">
              <a:avLst>
                <a:gd name="adj" fmla="val 41037"/>
              </a:avLst>
            </a:prstGeom>
            <a:solidFill>
              <a:schemeClr val="accent5">
                <a:lumMod val="20000"/>
                <a:lumOff val="80000"/>
              </a:schemeClr>
            </a:solidFill>
            <a:ln w="6350">
              <a:solidFill>
                <a:srgbClr val="D9D9D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ko-KR" altLang="en-US" dirty="0" smtClean="0">
                  <a:solidFill>
                    <a:schemeClr val="tx1"/>
                  </a:solidFill>
                  <a:latin typeface="HY견고딕" panose="02030600000101010101" pitchFamily="18" charset="-127"/>
                  <a:ea typeface="HY견고딕" panose="02030600000101010101" pitchFamily="18" charset="-127"/>
                </a:rPr>
                <a:t>작물보호 및 농약사용</a:t>
              </a:r>
              <a:endParaRPr lang="ko-KR" altLang="en-US" dirty="0">
                <a:solidFill>
                  <a:schemeClr val="tx1"/>
                </a:solidFill>
                <a:latin typeface="HY견고딕" panose="02030600000101010101" pitchFamily="18" charset="-127"/>
                <a:ea typeface="HY견고딕" panose="02030600000101010101" pitchFamily="18" charset="-127"/>
              </a:endParaRPr>
            </a:p>
          </p:txBody>
        </p:sp>
      </p:grpSp>
      <p:sp>
        <p:nvSpPr>
          <p:cNvPr id="30" name="TextBox 5"/>
          <p:cNvSpPr txBox="1">
            <a:spLocks noChangeArrowheads="1"/>
          </p:cNvSpPr>
          <p:nvPr/>
        </p:nvSpPr>
        <p:spPr bwMode="auto">
          <a:xfrm>
            <a:off x="303220" y="1503002"/>
            <a:ext cx="6269044" cy="7591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marL="285750" indent="-285750">
              <a:lnSpc>
                <a:spcPts val="2600"/>
              </a:lnSpc>
              <a:buFont typeface="Wingdings" pitchFamily="2" charset="2"/>
              <a:buChar char="u"/>
            </a:pPr>
            <a:r>
              <a:rPr lang="ko-KR" altLang="en-US" b="1" dirty="0" smtClean="0">
                <a:latin typeface="+mj-ea"/>
                <a:ea typeface="+mj-ea"/>
              </a:rPr>
              <a:t>모든 농약</a:t>
            </a:r>
            <a:r>
              <a:rPr lang="en-US" altLang="ko-KR" b="1" dirty="0" smtClean="0">
                <a:latin typeface="+mj-ea"/>
                <a:ea typeface="+mj-ea"/>
              </a:rPr>
              <a:t>(</a:t>
            </a:r>
            <a:r>
              <a:rPr lang="ko-KR" altLang="en-US" b="1" dirty="0" smtClean="0">
                <a:latin typeface="+mj-ea"/>
                <a:ea typeface="+mj-ea"/>
              </a:rPr>
              <a:t>유기자재 포함</a:t>
            </a:r>
            <a:r>
              <a:rPr lang="en-US" altLang="ko-KR" b="1" dirty="0" smtClean="0">
                <a:latin typeface="+mj-ea"/>
                <a:ea typeface="+mj-ea"/>
              </a:rPr>
              <a:t>)</a:t>
            </a:r>
            <a:r>
              <a:rPr lang="ko-KR" altLang="en-US" b="1" dirty="0" smtClean="0">
                <a:latin typeface="+mj-ea"/>
                <a:ea typeface="+mj-ea"/>
              </a:rPr>
              <a:t>의 사용내역 기록</a:t>
            </a:r>
            <a:endParaRPr lang="en-US" altLang="ko-KR" b="1" dirty="0" smtClean="0">
              <a:latin typeface="+mj-ea"/>
              <a:ea typeface="+mj-ea"/>
            </a:endParaRPr>
          </a:p>
          <a:p>
            <a:pPr marL="285750" indent="-285750">
              <a:lnSpc>
                <a:spcPts val="2600"/>
              </a:lnSpc>
            </a:pPr>
            <a:r>
              <a:rPr lang="en-US" altLang="ko-KR" sz="1600" dirty="0" smtClean="0">
                <a:latin typeface="+mj-ea"/>
                <a:ea typeface="+mj-ea"/>
              </a:rPr>
              <a:t>  - </a:t>
            </a:r>
            <a:r>
              <a:rPr lang="ko-KR" altLang="en-US" sz="1600" dirty="0" smtClean="0">
                <a:latin typeface="+mj-ea"/>
                <a:ea typeface="+mj-ea"/>
              </a:rPr>
              <a:t>제품명</a:t>
            </a:r>
            <a:r>
              <a:rPr lang="en-US" altLang="ko-KR" sz="1600" dirty="0" smtClean="0">
                <a:latin typeface="+mj-ea"/>
                <a:ea typeface="+mj-ea"/>
              </a:rPr>
              <a:t>, </a:t>
            </a:r>
            <a:r>
              <a:rPr lang="ko-KR" altLang="en-US" sz="1600" dirty="0" smtClean="0">
                <a:latin typeface="+mj-ea"/>
                <a:ea typeface="+mj-ea"/>
              </a:rPr>
              <a:t>사용일자</a:t>
            </a:r>
            <a:r>
              <a:rPr lang="en-US" altLang="ko-KR" sz="1600" dirty="0" smtClean="0">
                <a:latin typeface="+mj-ea"/>
                <a:ea typeface="+mj-ea"/>
              </a:rPr>
              <a:t>, </a:t>
            </a:r>
            <a:r>
              <a:rPr lang="ko-KR" altLang="en-US" sz="1600" dirty="0" smtClean="0">
                <a:latin typeface="+mj-ea"/>
                <a:ea typeface="+mj-ea"/>
              </a:rPr>
              <a:t>사용장소</a:t>
            </a:r>
            <a:r>
              <a:rPr lang="en-US" altLang="ko-KR" sz="1600" dirty="0" smtClean="0">
                <a:latin typeface="+mj-ea"/>
                <a:ea typeface="+mj-ea"/>
              </a:rPr>
              <a:t>, </a:t>
            </a:r>
            <a:r>
              <a:rPr lang="ko-KR" altLang="en-US" sz="1600" dirty="0" smtClean="0">
                <a:latin typeface="+mj-ea"/>
                <a:ea typeface="+mj-ea"/>
              </a:rPr>
              <a:t>사용량</a:t>
            </a:r>
            <a:r>
              <a:rPr lang="en-US" altLang="ko-KR" sz="1600" dirty="0" smtClean="0">
                <a:latin typeface="+mj-ea"/>
                <a:ea typeface="+mj-ea"/>
              </a:rPr>
              <a:t>, </a:t>
            </a:r>
            <a:r>
              <a:rPr lang="ko-KR" altLang="en-US" sz="1600" dirty="0" smtClean="0">
                <a:latin typeface="+mj-ea"/>
                <a:ea typeface="+mj-ea"/>
              </a:rPr>
              <a:t>작업자명</a:t>
            </a:r>
            <a:r>
              <a:rPr lang="en-US" altLang="ko-KR" sz="1600" dirty="0" smtClean="0">
                <a:latin typeface="+mj-ea"/>
                <a:ea typeface="+mj-ea"/>
              </a:rPr>
              <a:t>, </a:t>
            </a:r>
            <a:r>
              <a:rPr lang="ko-KR" altLang="en-US" sz="1600" dirty="0" smtClean="0">
                <a:latin typeface="+mj-ea"/>
                <a:ea typeface="+mj-ea"/>
              </a:rPr>
              <a:t>재고량 등 </a:t>
            </a:r>
            <a:endParaRPr lang="ko-KR" altLang="en-US" sz="1600" dirty="0">
              <a:latin typeface="+mj-ea"/>
              <a:ea typeface="+mj-ea"/>
            </a:endParaRPr>
          </a:p>
        </p:txBody>
      </p:sp>
      <p:pic>
        <p:nvPicPr>
          <p:cNvPr id="13" name="Picture 2" descr="http://pds11.egloos.com/pds/200902/16/89/a0112689_499903972b4e3.jpg"/>
          <p:cNvPicPr>
            <a:picLocks noChangeAspect="1" noChangeArrowheads="1"/>
          </p:cNvPicPr>
          <p:nvPr/>
        </p:nvPicPr>
        <p:blipFill>
          <a:blip r:embed="rId4" cstate="print">
            <a:extLst/>
          </a:blip>
          <a:srcRect/>
          <a:stretch>
            <a:fillRect/>
          </a:stretch>
        </p:blipFill>
        <p:spPr bwMode="auto">
          <a:xfrm>
            <a:off x="428596" y="2714620"/>
            <a:ext cx="2576723" cy="3571900"/>
          </a:xfrm>
          <a:prstGeom prst="roundRect">
            <a:avLst>
              <a:gd name="adj" fmla="val 2899"/>
            </a:avLst>
          </a:prstGeom>
          <a:solidFill>
            <a:srgbClr val="FFFFFF">
              <a:shade val="85000"/>
            </a:srgbClr>
          </a:solidFill>
          <a:ln w="28575">
            <a:solidFill>
              <a:srgbClr val="00B050"/>
            </a:solidFill>
          </a:ln>
          <a:effectLst/>
          <a:extLst/>
        </p:spPr>
      </p:pic>
      <p:pic>
        <p:nvPicPr>
          <p:cNvPr id="14" name="Picture 2"/>
          <p:cNvPicPr>
            <a:picLocks noChangeAspect="1" noChangeArrowheads="1"/>
          </p:cNvPicPr>
          <p:nvPr/>
        </p:nvPicPr>
        <p:blipFill>
          <a:blip r:embed="rId5">
            <a:extLst/>
          </a:blip>
          <a:srcRect/>
          <a:stretch>
            <a:fillRect/>
          </a:stretch>
        </p:blipFill>
        <p:spPr bwMode="auto">
          <a:xfrm>
            <a:off x="3214678" y="2725909"/>
            <a:ext cx="5457825" cy="1390650"/>
          </a:xfrm>
          <a:prstGeom prst="roundRect">
            <a:avLst>
              <a:gd name="adj" fmla="val 2182"/>
            </a:avLst>
          </a:prstGeom>
          <a:ln w="28575">
            <a:solidFill>
              <a:srgbClr val="00B050"/>
            </a:solidFill>
            <a:miter lim="800000"/>
            <a:headEnd/>
            <a:tailEnd/>
          </a:ln>
          <a:effectLst/>
          <a:extLst/>
        </p:spPr>
      </p:pic>
      <p:pic>
        <p:nvPicPr>
          <p:cNvPr id="15" name="그림 14" descr="영농일지(농약사용내역).JP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214678" y="4429132"/>
            <a:ext cx="5500726" cy="18840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521693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TextBox 1"/>
          <p:cNvSpPr txBox="1">
            <a:spLocks noChangeArrowheads="1"/>
          </p:cNvSpPr>
          <p:nvPr/>
        </p:nvSpPr>
        <p:spPr bwMode="auto">
          <a:xfrm>
            <a:off x="409646" y="445161"/>
            <a:ext cx="2539099" cy="35471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76965" tIns="38483" rIns="76965" bIns="38483">
            <a:spAutoFit/>
          </a:bodyPr>
          <a:lstStyle/>
          <a:p>
            <a:r>
              <a:rPr kumimoji="0" lang="en-US" altLang="ko-KR" dirty="0" smtClean="0">
                <a:solidFill>
                  <a:schemeClr val="bg1"/>
                </a:solidFill>
                <a:latin typeface="Franklin Gothic Medium" pitchFamily="34" charset="0"/>
                <a:ea typeface="HY견고딕" pitchFamily="18" charset="-127"/>
              </a:rPr>
              <a:t>4. </a:t>
            </a:r>
            <a:r>
              <a:rPr kumimoji="0" lang="ko-KR" altLang="en-US" dirty="0" err="1" smtClean="0">
                <a:solidFill>
                  <a:schemeClr val="bg1"/>
                </a:solidFill>
                <a:latin typeface="Franklin Gothic Medium" pitchFamily="34" charset="0"/>
                <a:ea typeface="HY견고딕" pitchFamily="18" charset="-127"/>
              </a:rPr>
              <a:t>인증기준별</a:t>
            </a:r>
            <a:r>
              <a:rPr kumimoji="0" lang="ko-KR" altLang="en-US" dirty="0" smtClean="0">
                <a:solidFill>
                  <a:schemeClr val="bg1"/>
                </a:solidFill>
                <a:latin typeface="Franklin Gothic Medium" pitchFamily="34" charset="0"/>
                <a:ea typeface="HY견고딕" pitchFamily="18" charset="-127"/>
              </a:rPr>
              <a:t> 준수사항</a:t>
            </a:r>
            <a:endParaRPr kumimoji="0" lang="ko-KR" altLang="en-US" dirty="0">
              <a:solidFill>
                <a:schemeClr val="bg1"/>
              </a:solidFill>
              <a:latin typeface="Franklin Gothic Medium" pitchFamily="34" charset="0"/>
              <a:ea typeface="HY견고딕" pitchFamily="18" charset="-127"/>
            </a:endParaRPr>
          </a:p>
        </p:txBody>
      </p:sp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113" name="슬라이드 번호 개체 틀 18"/>
          <p:cNvSpPr>
            <a:spLocks noGrp="1"/>
          </p:cNvSpPr>
          <p:nvPr>
            <p:ph type="sldNum" sz="quarter" idx="10"/>
          </p:nvPr>
        </p:nvSpPr>
        <p:spPr>
          <a:xfrm>
            <a:off x="9215399" y="6321410"/>
            <a:ext cx="571500" cy="412750"/>
          </a:xfrm>
        </p:spPr>
        <p:txBody>
          <a:bodyPr/>
          <a:lstStyle/>
          <a:p>
            <a:pPr>
              <a:defRPr/>
            </a:pPr>
            <a:fld id="{7935FCAA-BBB0-4DAB-ADC1-FD6FFA529600}" type="slidenum">
              <a:rPr lang="ko-KR" altLang="en-US"/>
              <a:pPr>
                <a:defRPr/>
              </a:pPr>
              <a:t>38</a:t>
            </a:fld>
            <a:endParaRPr lang="ko-KR" altLang="en-US"/>
          </a:p>
        </p:txBody>
      </p:sp>
      <p:sp>
        <p:nvSpPr>
          <p:cNvPr id="26" name="모서리가 둥근 직사각형 25"/>
          <p:cNvSpPr/>
          <p:nvPr/>
        </p:nvSpPr>
        <p:spPr bwMode="auto">
          <a:xfrm>
            <a:off x="160345" y="1214422"/>
            <a:ext cx="6340481" cy="857256"/>
          </a:xfrm>
          <a:prstGeom prst="roundRect">
            <a:avLst>
              <a:gd name="adj" fmla="val 6469"/>
            </a:avLst>
          </a:prstGeom>
          <a:noFill/>
          <a:ln w="38100" cap="flat" cmpd="sng" algn="ctr">
            <a:solidFill>
              <a:schemeClr val="tx1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defRPr/>
            </a:pPr>
            <a:endParaRPr lang="ko-KR" altLang="en-US" smtClean="0">
              <a:ea typeface="굴림" pitchFamily="50" charset="-127"/>
            </a:endParaRPr>
          </a:p>
        </p:txBody>
      </p:sp>
      <p:grpSp>
        <p:nvGrpSpPr>
          <p:cNvPr id="2" name="그룹 25"/>
          <p:cNvGrpSpPr>
            <a:grpSpLocks/>
          </p:cNvGrpSpPr>
          <p:nvPr/>
        </p:nvGrpSpPr>
        <p:grpSpPr bwMode="auto">
          <a:xfrm>
            <a:off x="374627" y="985824"/>
            <a:ext cx="2714644" cy="514350"/>
            <a:chOff x="777488" y="951783"/>
            <a:chExt cx="2679044" cy="586666"/>
          </a:xfrm>
        </p:grpSpPr>
        <p:sp>
          <p:nvSpPr>
            <p:cNvPr id="28" name="모서리가 둥근 직사각형 27"/>
            <p:cNvSpPr/>
            <p:nvPr/>
          </p:nvSpPr>
          <p:spPr bwMode="auto">
            <a:xfrm>
              <a:off x="777488" y="951783"/>
              <a:ext cx="2679044" cy="586666"/>
            </a:xfrm>
            <a:prstGeom prst="roundRect">
              <a:avLst>
                <a:gd name="adj" fmla="val 50000"/>
              </a:avLst>
            </a:prstGeom>
            <a:blipFill>
              <a:blip r:embed="rId3" cstate="print"/>
              <a:stretch>
                <a:fillRect/>
              </a:stretch>
            </a:blipFill>
            <a:ln w="6350">
              <a:solidFill>
                <a:srgbClr val="D9D9D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ko-KR" altLang="en-US">
                <a:latin typeface="HY견고딕" panose="02030600000101010101" pitchFamily="18" charset="-127"/>
                <a:ea typeface="HY견고딕" panose="02030600000101010101" pitchFamily="18" charset="-127"/>
              </a:endParaRPr>
            </a:p>
          </p:txBody>
        </p:sp>
        <p:sp>
          <p:nvSpPr>
            <p:cNvPr id="29" name="모서리가 둥근 직사각형 28"/>
            <p:cNvSpPr/>
            <p:nvPr/>
          </p:nvSpPr>
          <p:spPr bwMode="auto">
            <a:xfrm>
              <a:off x="855729" y="1035075"/>
              <a:ext cx="2519865" cy="430946"/>
            </a:xfrm>
            <a:prstGeom prst="roundRect">
              <a:avLst>
                <a:gd name="adj" fmla="val 41037"/>
              </a:avLst>
            </a:prstGeom>
            <a:solidFill>
              <a:schemeClr val="accent5">
                <a:lumMod val="20000"/>
                <a:lumOff val="80000"/>
              </a:schemeClr>
            </a:solidFill>
            <a:ln w="6350">
              <a:solidFill>
                <a:srgbClr val="D9D9D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ko-KR" altLang="en-US" dirty="0" smtClean="0">
                  <a:solidFill>
                    <a:schemeClr val="tx1"/>
                  </a:solidFill>
                  <a:latin typeface="HY견고딕" panose="02030600000101010101" pitchFamily="18" charset="-127"/>
                  <a:ea typeface="HY견고딕" panose="02030600000101010101" pitchFamily="18" charset="-127"/>
                </a:rPr>
                <a:t>작물보호 및 농약사용</a:t>
              </a:r>
              <a:endParaRPr lang="ko-KR" altLang="en-US" dirty="0">
                <a:solidFill>
                  <a:schemeClr val="tx1"/>
                </a:solidFill>
                <a:latin typeface="HY견고딕" panose="02030600000101010101" pitchFamily="18" charset="-127"/>
                <a:ea typeface="HY견고딕" panose="02030600000101010101" pitchFamily="18" charset="-127"/>
              </a:endParaRPr>
            </a:p>
          </p:txBody>
        </p:sp>
      </p:grpSp>
      <p:sp>
        <p:nvSpPr>
          <p:cNvPr id="11" name="TextBox 5"/>
          <p:cNvSpPr txBox="1">
            <a:spLocks noChangeArrowheads="1"/>
          </p:cNvSpPr>
          <p:nvPr/>
        </p:nvSpPr>
        <p:spPr bwMode="auto">
          <a:xfrm>
            <a:off x="308298" y="1549034"/>
            <a:ext cx="6269044" cy="42575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marL="285750" indent="-285750">
              <a:lnSpc>
                <a:spcPts val="2600"/>
              </a:lnSpc>
              <a:buFont typeface="Wingdings" pitchFamily="2" charset="2"/>
              <a:buChar char="u"/>
            </a:pPr>
            <a:r>
              <a:rPr lang="ko-KR" altLang="en-US" b="1" dirty="0" smtClean="0">
                <a:latin typeface="+mj-ea"/>
                <a:ea typeface="+mj-ea"/>
              </a:rPr>
              <a:t>농약 살포 장비에 잔량이 남지 않도록 세척 등 청결유지</a:t>
            </a:r>
            <a:endParaRPr lang="ko-KR" altLang="en-US" sz="1600" dirty="0">
              <a:latin typeface="+mj-ea"/>
              <a:ea typeface="+mj-ea"/>
            </a:endParaRPr>
          </a:p>
        </p:txBody>
      </p:sp>
      <p:pic>
        <p:nvPicPr>
          <p:cNvPr id="16" name="그림 15" descr="ss기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14282" y="2289696"/>
            <a:ext cx="3519335" cy="2639502"/>
          </a:xfrm>
          <a:prstGeom prst="rect">
            <a:avLst/>
          </a:prstGeom>
        </p:spPr>
      </p:pic>
      <p:pic>
        <p:nvPicPr>
          <p:cNvPr id="18" name="그림 17" descr="농약통.jp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286248" y="2214554"/>
            <a:ext cx="3071833" cy="2101781"/>
          </a:xfrm>
          <a:prstGeom prst="rect">
            <a:avLst/>
          </a:prstGeom>
        </p:spPr>
      </p:pic>
      <p:pic>
        <p:nvPicPr>
          <p:cNvPr id="19" name="Picture 6" descr="D:\윤-Work\10-GlobalGAP\GGAP-10-단체인증\GGAP-단체-1-배\2011-안성\2-2011-안성-사진\110707-안성-박양해-07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214942" y="4143380"/>
            <a:ext cx="3229682" cy="2286016"/>
          </a:xfrm>
          <a:prstGeom prst="roundRect">
            <a:avLst>
              <a:gd name="adj" fmla="val 2917"/>
            </a:avLst>
          </a:prstGeom>
          <a:solidFill>
            <a:srgbClr val="FFFFFF">
              <a:shade val="85000"/>
            </a:srgbClr>
          </a:solidFill>
          <a:ln w="28575">
            <a:solidFill>
              <a:srgbClr val="00B050"/>
            </a:solidFill>
          </a:ln>
          <a:effectLst/>
        </p:spPr>
      </p:pic>
      <p:pic>
        <p:nvPicPr>
          <p:cNvPr id="20" name="그림 19" descr="농약통(잔량).jpg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500166" y="4000504"/>
            <a:ext cx="3254380" cy="2440785"/>
          </a:xfrm>
          <a:prstGeom prst="rect">
            <a:avLst/>
          </a:prstGeom>
        </p:spPr>
      </p:pic>
      <p:pic>
        <p:nvPicPr>
          <p:cNvPr id="21" name="그림 20" descr="금지표시.png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1214414" y="3857628"/>
            <a:ext cx="1238242" cy="12382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961508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" name="그림 24" descr="페로몬트랩.jpg"/>
          <p:cNvPicPr>
            <a:picLocks noChangeAspect="1"/>
          </p:cNvPicPr>
          <p:nvPr/>
        </p:nvPicPr>
        <p:blipFill>
          <a:blip r:embed="rId3"/>
          <a:srcRect b="11458"/>
          <a:stretch>
            <a:fillRect/>
          </a:stretch>
        </p:blipFill>
        <p:spPr>
          <a:xfrm>
            <a:off x="3071802" y="4214818"/>
            <a:ext cx="3353355" cy="2226844"/>
          </a:xfrm>
          <a:prstGeom prst="rect">
            <a:avLst/>
          </a:prstGeom>
        </p:spPr>
      </p:pic>
      <p:sp>
        <p:nvSpPr>
          <p:cNvPr id="13314" name="TextBox 1"/>
          <p:cNvSpPr txBox="1">
            <a:spLocks noChangeArrowheads="1"/>
          </p:cNvSpPr>
          <p:nvPr/>
        </p:nvSpPr>
        <p:spPr bwMode="auto">
          <a:xfrm>
            <a:off x="409646" y="445161"/>
            <a:ext cx="2539099" cy="35471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76965" tIns="38483" rIns="76965" bIns="38483">
            <a:spAutoFit/>
          </a:bodyPr>
          <a:lstStyle/>
          <a:p>
            <a:r>
              <a:rPr kumimoji="0" lang="en-US" altLang="ko-KR" dirty="0" smtClean="0">
                <a:solidFill>
                  <a:schemeClr val="bg1"/>
                </a:solidFill>
                <a:latin typeface="Franklin Gothic Medium" pitchFamily="34" charset="0"/>
                <a:ea typeface="HY견고딕" pitchFamily="18" charset="-127"/>
              </a:rPr>
              <a:t>4. </a:t>
            </a:r>
            <a:r>
              <a:rPr kumimoji="0" lang="ko-KR" altLang="en-US" dirty="0" err="1" smtClean="0">
                <a:solidFill>
                  <a:schemeClr val="bg1"/>
                </a:solidFill>
                <a:latin typeface="Franklin Gothic Medium" pitchFamily="34" charset="0"/>
                <a:ea typeface="HY견고딕" pitchFamily="18" charset="-127"/>
              </a:rPr>
              <a:t>인증기준별</a:t>
            </a:r>
            <a:r>
              <a:rPr kumimoji="0" lang="ko-KR" altLang="en-US" dirty="0" smtClean="0">
                <a:solidFill>
                  <a:schemeClr val="bg1"/>
                </a:solidFill>
                <a:latin typeface="Franklin Gothic Medium" pitchFamily="34" charset="0"/>
                <a:ea typeface="HY견고딕" pitchFamily="18" charset="-127"/>
              </a:rPr>
              <a:t> 준수사항</a:t>
            </a:r>
            <a:endParaRPr kumimoji="0" lang="ko-KR" altLang="en-US" dirty="0">
              <a:solidFill>
                <a:schemeClr val="bg1"/>
              </a:solidFill>
              <a:latin typeface="Franklin Gothic Medium" pitchFamily="34" charset="0"/>
              <a:ea typeface="HY견고딕" pitchFamily="18" charset="-127"/>
            </a:endParaRPr>
          </a:p>
        </p:txBody>
      </p:sp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113" name="슬라이드 번호 개체 틀 18"/>
          <p:cNvSpPr>
            <a:spLocks noGrp="1"/>
          </p:cNvSpPr>
          <p:nvPr>
            <p:ph type="sldNum" sz="quarter" idx="10"/>
          </p:nvPr>
        </p:nvSpPr>
        <p:spPr>
          <a:xfrm>
            <a:off x="9215399" y="6321410"/>
            <a:ext cx="571500" cy="412750"/>
          </a:xfrm>
        </p:spPr>
        <p:txBody>
          <a:bodyPr/>
          <a:lstStyle/>
          <a:p>
            <a:pPr>
              <a:defRPr/>
            </a:pPr>
            <a:fld id="{7935FCAA-BBB0-4DAB-ADC1-FD6FFA529600}" type="slidenum">
              <a:rPr lang="ko-KR" altLang="en-US"/>
              <a:pPr>
                <a:defRPr/>
              </a:pPr>
              <a:t>39</a:t>
            </a:fld>
            <a:endParaRPr lang="ko-KR" altLang="en-US"/>
          </a:p>
        </p:txBody>
      </p:sp>
      <p:sp>
        <p:nvSpPr>
          <p:cNvPr id="26" name="모서리가 둥근 직사각형 25"/>
          <p:cNvSpPr/>
          <p:nvPr/>
        </p:nvSpPr>
        <p:spPr bwMode="auto">
          <a:xfrm>
            <a:off x="160345" y="1214422"/>
            <a:ext cx="6340481" cy="1500198"/>
          </a:xfrm>
          <a:prstGeom prst="roundRect">
            <a:avLst>
              <a:gd name="adj" fmla="val 6469"/>
            </a:avLst>
          </a:prstGeom>
          <a:noFill/>
          <a:ln w="38100" cap="flat" cmpd="sng" algn="ctr">
            <a:solidFill>
              <a:schemeClr val="tx1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defRPr/>
            </a:pPr>
            <a:endParaRPr lang="ko-KR" altLang="en-US" smtClean="0">
              <a:ea typeface="굴림" pitchFamily="50" charset="-127"/>
            </a:endParaRPr>
          </a:p>
        </p:txBody>
      </p:sp>
      <p:grpSp>
        <p:nvGrpSpPr>
          <p:cNvPr id="2" name="그룹 25"/>
          <p:cNvGrpSpPr>
            <a:grpSpLocks/>
          </p:cNvGrpSpPr>
          <p:nvPr/>
        </p:nvGrpSpPr>
        <p:grpSpPr bwMode="auto">
          <a:xfrm>
            <a:off x="374627" y="985824"/>
            <a:ext cx="2714644" cy="514350"/>
            <a:chOff x="777488" y="951783"/>
            <a:chExt cx="2679044" cy="586666"/>
          </a:xfrm>
        </p:grpSpPr>
        <p:sp>
          <p:nvSpPr>
            <p:cNvPr id="28" name="모서리가 둥근 직사각형 27"/>
            <p:cNvSpPr/>
            <p:nvPr/>
          </p:nvSpPr>
          <p:spPr bwMode="auto">
            <a:xfrm>
              <a:off x="777488" y="951783"/>
              <a:ext cx="2679044" cy="586666"/>
            </a:xfrm>
            <a:prstGeom prst="roundRect">
              <a:avLst>
                <a:gd name="adj" fmla="val 50000"/>
              </a:avLst>
            </a:prstGeom>
            <a:blipFill>
              <a:blip r:embed="rId4" cstate="print"/>
              <a:stretch>
                <a:fillRect/>
              </a:stretch>
            </a:blipFill>
            <a:ln w="6350">
              <a:solidFill>
                <a:srgbClr val="D9D9D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ko-KR" altLang="en-US">
                <a:latin typeface="HY견고딕" panose="02030600000101010101" pitchFamily="18" charset="-127"/>
                <a:ea typeface="HY견고딕" panose="02030600000101010101" pitchFamily="18" charset="-127"/>
              </a:endParaRPr>
            </a:p>
          </p:txBody>
        </p:sp>
        <p:sp>
          <p:nvSpPr>
            <p:cNvPr id="29" name="모서리가 둥근 직사각형 28"/>
            <p:cNvSpPr/>
            <p:nvPr/>
          </p:nvSpPr>
          <p:spPr bwMode="auto">
            <a:xfrm>
              <a:off x="855729" y="1035075"/>
              <a:ext cx="2519865" cy="430946"/>
            </a:xfrm>
            <a:prstGeom prst="roundRect">
              <a:avLst>
                <a:gd name="adj" fmla="val 41037"/>
              </a:avLst>
            </a:prstGeom>
            <a:solidFill>
              <a:schemeClr val="accent5">
                <a:lumMod val="20000"/>
                <a:lumOff val="80000"/>
              </a:schemeClr>
            </a:solidFill>
            <a:ln w="6350">
              <a:solidFill>
                <a:srgbClr val="D9D9D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ko-KR" altLang="en-US" dirty="0" smtClean="0">
                  <a:solidFill>
                    <a:schemeClr val="tx1"/>
                  </a:solidFill>
                  <a:latin typeface="HY견고딕" panose="02030600000101010101" pitchFamily="18" charset="-127"/>
                  <a:ea typeface="HY견고딕" panose="02030600000101010101" pitchFamily="18" charset="-127"/>
                </a:rPr>
                <a:t>작물보호 및 농약사용</a:t>
              </a:r>
              <a:endParaRPr lang="ko-KR" altLang="en-US" dirty="0">
                <a:solidFill>
                  <a:schemeClr val="tx1"/>
                </a:solidFill>
                <a:latin typeface="HY견고딕" panose="02030600000101010101" pitchFamily="18" charset="-127"/>
                <a:ea typeface="HY견고딕" panose="02030600000101010101" pitchFamily="18" charset="-127"/>
              </a:endParaRPr>
            </a:p>
          </p:txBody>
        </p:sp>
      </p:grpSp>
      <p:sp>
        <p:nvSpPr>
          <p:cNvPr id="11" name="TextBox 5"/>
          <p:cNvSpPr txBox="1">
            <a:spLocks noChangeArrowheads="1"/>
          </p:cNvSpPr>
          <p:nvPr/>
        </p:nvSpPr>
        <p:spPr bwMode="auto">
          <a:xfrm>
            <a:off x="308298" y="1549034"/>
            <a:ext cx="6269044" cy="10926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marL="285750" indent="-285750">
              <a:lnSpc>
                <a:spcPts val="2600"/>
              </a:lnSpc>
              <a:buFont typeface="Wingdings" pitchFamily="2" charset="2"/>
              <a:buChar char="u"/>
            </a:pPr>
            <a:r>
              <a:rPr lang="ko-KR" altLang="en-US" b="1" dirty="0" smtClean="0">
                <a:latin typeface="+mj-ea"/>
                <a:ea typeface="+mj-ea"/>
              </a:rPr>
              <a:t>농약의 사용량 절감을 위한 </a:t>
            </a:r>
            <a:r>
              <a:rPr lang="ko-KR" altLang="en-US" b="1" dirty="0" err="1" smtClean="0">
                <a:latin typeface="+mj-ea"/>
                <a:ea typeface="+mj-ea"/>
              </a:rPr>
              <a:t>예찰</a:t>
            </a:r>
            <a:r>
              <a:rPr lang="ko-KR" altLang="en-US" b="1" dirty="0" smtClean="0">
                <a:latin typeface="+mj-ea"/>
                <a:ea typeface="+mj-ea"/>
              </a:rPr>
              <a:t> 및 실천 기술 이행</a:t>
            </a:r>
            <a:endParaRPr lang="en-US" altLang="ko-KR" b="1" dirty="0" smtClean="0">
              <a:latin typeface="+mj-ea"/>
              <a:ea typeface="+mj-ea"/>
            </a:endParaRPr>
          </a:p>
          <a:p>
            <a:pPr marL="285750" indent="-285750">
              <a:lnSpc>
                <a:spcPts val="2600"/>
              </a:lnSpc>
            </a:pPr>
            <a:r>
              <a:rPr lang="en-US" altLang="ko-KR" sz="1600" dirty="0" smtClean="0">
                <a:latin typeface="+mj-ea"/>
                <a:ea typeface="+mj-ea"/>
              </a:rPr>
              <a:t>  - </a:t>
            </a:r>
            <a:r>
              <a:rPr lang="ko-KR" altLang="en-US" sz="1600" dirty="0" smtClean="0">
                <a:latin typeface="+mj-ea"/>
                <a:ea typeface="+mj-ea"/>
              </a:rPr>
              <a:t>생물학적</a:t>
            </a:r>
            <a:r>
              <a:rPr lang="en-US" altLang="ko-KR" sz="1600" dirty="0" smtClean="0">
                <a:latin typeface="+mj-ea"/>
                <a:ea typeface="+mj-ea"/>
              </a:rPr>
              <a:t>,</a:t>
            </a:r>
            <a:r>
              <a:rPr lang="ko-KR" altLang="en-US" sz="1600" dirty="0" smtClean="0">
                <a:latin typeface="+mj-ea"/>
                <a:ea typeface="+mj-ea"/>
              </a:rPr>
              <a:t> 물리적 방제</a:t>
            </a:r>
            <a:r>
              <a:rPr lang="en-US" altLang="ko-KR" sz="1600" dirty="0" smtClean="0">
                <a:latin typeface="+mj-ea"/>
                <a:ea typeface="+mj-ea"/>
              </a:rPr>
              <a:t>, </a:t>
            </a:r>
            <a:r>
              <a:rPr lang="ko-KR" altLang="en-US" sz="1600" dirty="0" smtClean="0">
                <a:latin typeface="+mj-ea"/>
                <a:ea typeface="+mj-ea"/>
              </a:rPr>
              <a:t>저항성 품종 선택</a:t>
            </a:r>
            <a:r>
              <a:rPr lang="en-US" altLang="ko-KR" sz="1600" dirty="0" smtClean="0">
                <a:latin typeface="+mj-ea"/>
                <a:ea typeface="+mj-ea"/>
              </a:rPr>
              <a:t>, </a:t>
            </a:r>
            <a:r>
              <a:rPr lang="ko-KR" altLang="en-US" sz="1600" dirty="0" smtClean="0">
                <a:latin typeface="+mj-ea"/>
                <a:ea typeface="+mj-ea"/>
              </a:rPr>
              <a:t>재배적 방제 수단</a:t>
            </a:r>
            <a:endParaRPr lang="en-US" altLang="ko-KR" sz="1600" dirty="0" smtClean="0">
              <a:latin typeface="+mj-ea"/>
              <a:ea typeface="+mj-ea"/>
            </a:endParaRPr>
          </a:p>
          <a:p>
            <a:pPr marL="285750" indent="-285750">
              <a:lnSpc>
                <a:spcPts val="2600"/>
              </a:lnSpc>
            </a:pPr>
            <a:r>
              <a:rPr lang="en-US" altLang="ko-KR" sz="1400" dirty="0" smtClean="0">
                <a:latin typeface="HY중고딕" pitchFamily="18" charset="-127"/>
                <a:ea typeface="HY중고딕" pitchFamily="18" charset="-127"/>
              </a:rPr>
              <a:t>    * </a:t>
            </a:r>
            <a:r>
              <a:rPr lang="ko-KR" altLang="en-US" sz="1400" dirty="0" smtClean="0">
                <a:latin typeface="HY중고딕" pitchFamily="18" charset="-127"/>
                <a:ea typeface="HY중고딕" pitchFamily="18" charset="-127"/>
              </a:rPr>
              <a:t>해충 포획 트랩</a:t>
            </a:r>
            <a:r>
              <a:rPr lang="en-US" altLang="ko-KR" sz="1400" dirty="0" smtClean="0">
                <a:latin typeface="HY중고딕" pitchFamily="18" charset="-127"/>
                <a:ea typeface="HY중고딕" pitchFamily="18" charset="-127"/>
              </a:rPr>
              <a:t>, </a:t>
            </a:r>
            <a:r>
              <a:rPr lang="ko-KR" altLang="en-US" sz="1400" dirty="0" err="1" smtClean="0">
                <a:latin typeface="HY중고딕" pitchFamily="18" charset="-127"/>
                <a:ea typeface="HY중고딕" pitchFamily="18" charset="-127"/>
              </a:rPr>
              <a:t>페르몬</a:t>
            </a:r>
            <a:r>
              <a:rPr lang="en-US" altLang="ko-KR" sz="1400" dirty="0" smtClean="0">
                <a:latin typeface="HY중고딕" pitchFamily="18" charset="-127"/>
                <a:ea typeface="HY중고딕" pitchFamily="18" charset="-127"/>
              </a:rPr>
              <a:t>, </a:t>
            </a:r>
            <a:r>
              <a:rPr lang="ko-KR" altLang="en-US" sz="1400" dirty="0" smtClean="0">
                <a:latin typeface="HY중고딕" pitchFamily="18" charset="-127"/>
                <a:ea typeface="HY중고딕" pitchFamily="18" charset="-127"/>
              </a:rPr>
              <a:t>농장 주변 방충망</a:t>
            </a:r>
            <a:r>
              <a:rPr lang="en-US" altLang="ko-KR" sz="1400" dirty="0" smtClean="0">
                <a:latin typeface="HY중고딕" pitchFamily="18" charset="-127"/>
                <a:ea typeface="HY중고딕" pitchFamily="18" charset="-127"/>
              </a:rPr>
              <a:t>/</a:t>
            </a:r>
            <a:r>
              <a:rPr lang="ko-KR" altLang="en-US" sz="1400" dirty="0" err="1" smtClean="0">
                <a:latin typeface="HY중고딕" pitchFamily="18" charset="-127"/>
                <a:ea typeface="HY중고딕" pitchFamily="18" charset="-127"/>
              </a:rPr>
              <a:t>방조망</a:t>
            </a:r>
            <a:r>
              <a:rPr lang="ko-KR" altLang="en-US" sz="1400" dirty="0" smtClean="0">
                <a:latin typeface="HY중고딕" pitchFamily="18" charset="-127"/>
                <a:ea typeface="HY중고딕" pitchFamily="18" charset="-127"/>
              </a:rPr>
              <a:t> 설치 등</a:t>
            </a:r>
            <a:endParaRPr lang="ko-KR" altLang="en-US" sz="1400" dirty="0">
              <a:latin typeface="HY중고딕" pitchFamily="18" charset="-127"/>
              <a:ea typeface="HY중고딕" pitchFamily="18" charset="-127"/>
            </a:endParaRPr>
          </a:p>
        </p:txBody>
      </p:sp>
      <p:pic>
        <p:nvPicPr>
          <p:cNvPr id="24" name="그림 23" descr="해충포획트랩.jp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14282" y="2857496"/>
            <a:ext cx="3251200" cy="2438400"/>
          </a:xfrm>
          <a:prstGeom prst="rect">
            <a:avLst/>
          </a:prstGeom>
        </p:spPr>
      </p:pic>
      <p:pic>
        <p:nvPicPr>
          <p:cNvPr id="27" name="그림 26" descr="방충망.jp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572264" y="2202237"/>
            <a:ext cx="2357454" cy="4227159"/>
          </a:xfrm>
          <a:prstGeom prst="rect">
            <a:avLst/>
          </a:prstGeom>
        </p:spPr>
      </p:pic>
      <p:pic>
        <p:nvPicPr>
          <p:cNvPr id="30" name="그림 29" descr="예찰.jp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3643306" y="2857496"/>
            <a:ext cx="2571768" cy="19288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49276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TextBox 1"/>
          <p:cNvSpPr txBox="1">
            <a:spLocks noChangeArrowheads="1"/>
          </p:cNvSpPr>
          <p:nvPr/>
        </p:nvSpPr>
        <p:spPr bwMode="auto">
          <a:xfrm>
            <a:off x="409646" y="445161"/>
            <a:ext cx="2539099" cy="35471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76965" tIns="38483" rIns="76965" bIns="38483">
            <a:spAutoFit/>
          </a:bodyPr>
          <a:lstStyle/>
          <a:p>
            <a:r>
              <a:rPr kumimoji="0" lang="en-US" altLang="ko-KR" dirty="0" smtClean="0">
                <a:solidFill>
                  <a:schemeClr val="bg1"/>
                </a:solidFill>
                <a:latin typeface="Franklin Gothic Medium" pitchFamily="34" charset="0"/>
                <a:ea typeface="HY견고딕" pitchFamily="18" charset="-127"/>
              </a:rPr>
              <a:t>4. </a:t>
            </a:r>
            <a:r>
              <a:rPr kumimoji="0" lang="ko-KR" altLang="en-US" dirty="0" err="1" smtClean="0">
                <a:solidFill>
                  <a:schemeClr val="bg1"/>
                </a:solidFill>
                <a:latin typeface="Franklin Gothic Medium" pitchFamily="34" charset="0"/>
                <a:ea typeface="HY견고딕" pitchFamily="18" charset="-127"/>
              </a:rPr>
              <a:t>인증기준별</a:t>
            </a:r>
            <a:r>
              <a:rPr kumimoji="0" lang="ko-KR" altLang="en-US" dirty="0" smtClean="0">
                <a:solidFill>
                  <a:schemeClr val="bg1"/>
                </a:solidFill>
                <a:latin typeface="Franklin Gothic Medium" pitchFamily="34" charset="0"/>
                <a:ea typeface="HY견고딕" pitchFamily="18" charset="-127"/>
              </a:rPr>
              <a:t> 준수사항</a:t>
            </a:r>
            <a:endParaRPr kumimoji="0" lang="ko-KR" altLang="en-US" dirty="0">
              <a:solidFill>
                <a:schemeClr val="bg1"/>
              </a:solidFill>
              <a:latin typeface="Franklin Gothic Medium" pitchFamily="34" charset="0"/>
              <a:ea typeface="HY견고딕" pitchFamily="18" charset="-127"/>
            </a:endParaRPr>
          </a:p>
        </p:txBody>
      </p:sp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113" name="슬라이드 번호 개체 틀 18"/>
          <p:cNvSpPr>
            <a:spLocks noGrp="1"/>
          </p:cNvSpPr>
          <p:nvPr>
            <p:ph type="sldNum" sz="quarter" idx="10"/>
          </p:nvPr>
        </p:nvSpPr>
        <p:spPr>
          <a:xfrm>
            <a:off x="9215399" y="6321410"/>
            <a:ext cx="571500" cy="412750"/>
          </a:xfrm>
        </p:spPr>
        <p:txBody>
          <a:bodyPr/>
          <a:lstStyle/>
          <a:p>
            <a:pPr>
              <a:defRPr/>
            </a:pPr>
            <a:fld id="{7935FCAA-BBB0-4DAB-ADC1-FD6FFA529600}" type="slidenum">
              <a:rPr lang="ko-KR" altLang="en-US"/>
              <a:pPr>
                <a:defRPr/>
              </a:pPr>
              <a:t>40</a:t>
            </a:fld>
            <a:endParaRPr lang="ko-KR" altLang="en-US"/>
          </a:p>
        </p:txBody>
      </p:sp>
      <p:sp>
        <p:nvSpPr>
          <p:cNvPr id="26" name="모서리가 둥근 직사각형 25"/>
          <p:cNvSpPr/>
          <p:nvPr/>
        </p:nvSpPr>
        <p:spPr bwMode="auto">
          <a:xfrm>
            <a:off x="160345" y="1214422"/>
            <a:ext cx="6340481" cy="1500198"/>
          </a:xfrm>
          <a:prstGeom prst="roundRect">
            <a:avLst>
              <a:gd name="adj" fmla="val 6469"/>
            </a:avLst>
          </a:prstGeom>
          <a:noFill/>
          <a:ln w="38100" cap="flat" cmpd="sng" algn="ctr">
            <a:solidFill>
              <a:schemeClr val="tx1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defRPr/>
            </a:pPr>
            <a:endParaRPr lang="ko-KR" altLang="en-US" smtClean="0">
              <a:ea typeface="굴림" pitchFamily="50" charset="-127"/>
            </a:endParaRPr>
          </a:p>
        </p:txBody>
      </p:sp>
      <p:grpSp>
        <p:nvGrpSpPr>
          <p:cNvPr id="2" name="그룹 25"/>
          <p:cNvGrpSpPr>
            <a:grpSpLocks/>
          </p:cNvGrpSpPr>
          <p:nvPr/>
        </p:nvGrpSpPr>
        <p:grpSpPr bwMode="auto">
          <a:xfrm>
            <a:off x="374627" y="985824"/>
            <a:ext cx="2714644" cy="514350"/>
            <a:chOff x="777488" y="951783"/>
            <a:chExt cx="2679044" cy="586666"/>
          </a:xfrm>
        </p:grpSpPr>
        <p:sp>
          <p:nvSpPr>
            <p:cNvPr id="28" name="모서리가 둥근 직사각형 27"/>
            <p:cNvSpPr/>
            <p:nvPr/>
          </p:nvSpPr>
          <p:spPr bwMode="auto">
            <a:xfrm>
              <a:off x="777488" y="951783"/>
              <a:ext cx="2679044" cy="586666"/>
            </a:xfrm>
            <a:prstGeom prst="roundRect">
              <a:avLst>
                <a:gd name="adj" fmla="val 50000"/>
              </a:avLst>
            </a:prstGeom>
            <a:blipFill>
              <a:blip r:embed="rId3" cstate="print"/>
              <a:stretch>
                <a:fillRect/>
              </a:stretch>
            </a:blipFill>
            <a:ln w="6350">
              <a:solidFill>
                <a:srgbClr val="D9D9D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ko-KR" altLang="en-US">
                <a:latin typeface="HY견고딕" panose="02030600000101010101" pitchFamily="18" charset="-127"/>
                <a:ea typeface="HY견고딕" panose="02030600000101010101" pitchFamily="18" charset="-127"/>
              </a:endParaRPr>
            </a:p>
          </p:txBody>
        </p:sp>
        <p:sp>
          <p:nvSpPr>
            <p:cNvPr id="29" name="모서리가 둥근 직사각형 28"/>
            <p:cNvSpPr/>
            <p:nvPr/>
          </p:nvSpPr>
          <p:spPr bwMode="auto">
            <a:xfrm>
              <a:off x="855729" y="1035075"/>
              <a:ext cx="2519865" cy="430946"/>
            </a:xfrm>
            <a:prstGeom prst="roundRect">
              <a:avLst>
                <a:gd name="adj" fmla="val 41037"/>
              </a:avLst>
            </a:prstGeom>
            <a:solidFill>
              <a:schemeClr val="accent5">
                <a:lumMod val="20000"/>
                <a:lumOff val="80000"/>
              </a:schemeClr>
            </a:solidFill>
            <a:ln w="6350">
              <a:solidFill>
                <a:srgbClr val="D9D9D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ko-KR" altLang="en-US" dirty="0" smtClean="0">
                  <a:solidFill>
                    <a:schemeClr val="tx1"/>
                  </a:solidFill>
                  <a:latin typeface="HY견고딕" panose="02030600000101010101" pitchFamily="18" charset="-127"/>
                  <a:ea typeface="HY견고딕" panose="02030600000101010101" pitchFamily="18" charset="-127"/>
                </a:rPr>
                <a:t>작물보호 및 농약사용</a:t>
              </a:r>
              <a:endParaRPr lang="ko-KR" altLang="en-US" dirty="0">
                <a:solidFill>
                  <a:schemeClr val="tx1"/>
                </a:solidFill>
                <a:latin typeface="HY견고딕" panose="02030600000101010101" pitchFamily="18" charset="-127"/>
                <a:ea typeface="HY견고딕" panose="02030600000101010101" pitchFamily="18" charset="-127"/>
              </a:endParaRPr>
            </a:p>
          </p:txBody>
        </p:sp>
      </p:grpSp>
      <p:sp>
        <p:nvSpPr>
          <p:cNvPr id="11" name="TextBox 5"/>
          <p:cNvSpPr txBox="1">
            <a:spLocks noChangeArrowheads="1"/>
          </p:cNvSpPr>
          <p:nvPr/>
        </p:nvSpPr>
        <p:spPr bwMode="auto">
          <a:xfrm>
            <a:off x="308298" y="1549034"/>
            <a:ext cx="6269044" cy="10926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marL="285750" indent="-285750">
              <a:lnSpc>
                <a:spcPts val="2600"/>
              </a:lnSpc>
              <a:buFont typeface="Wingdings" pitchFamily="2" charset="2"/>
              <a:buChar char="u"/>
            </a:pPr>
            <a:r>
              <a:rPr lang="ko-KR" altLang="en-US" b="1" dirty="0" smtClean="0">
                <a:latin typeface="+mj-ea"/>
                <a:ea typeface="+mj-ea"/>
              </a:rPr>
              <a:t>농약 및 중금속 등 </a:t>
            </a:r>
            <a:r>
              <a:rPr lang="ko-KR" altLang="en-US" b="1" dirty="0" err="1" smtClean="0">
                <a:latin typeface="+mj-ea"/>
                <a:ea typeface="+mj-ea"/>
              </a:rPr>
              <a:t>위해요소를</a:t>
            </a:r>
            <a:r>
              <a:rPr lang="ko-KR" altLang="en-US" b="1" dirty="0" smtClean="0">
                <a:latin typeface="+mj-ea"/>
                <a:ea typeface="+mj-ea"/>
              </a:rPr>
              <a:t> 허용기준 이하로 관리</a:t>
            </a:r>
            <a:endParaRPr lang="en-US" altLang="ko-KR" b="1" dirty="0" smtClean="0">
              <a:latin typeface="+mj-ea"/>
              <a:ea typeface="+mj-ea"/>
            </a:endParaRPr>
          </a:p>
          <a:p>
            <a:pPr marL="285750" indent="-285750">
              <a:lnSpc>
                <a:spcPts val="2600"/>
              </a:lnSpc>
            </a:pPr>
            <a:r>
              <a:rPr lang="en-US" altLang="ko-KR" sz="1600" dirty="0" smtClean="0">
                <a:latin typeface="+mj-ea"/>
                <a:ea typeface="+mj-ea"/>
              </a:rPr>
              <a:t>  - </a:t>
            </a:r>
            <a:r>
              <a:rPr lang="ko-KR" altLang="en-US" sz="1600" dirty="0" smtClean="0">
                <a:latin typeface="+mj-ea"/>
                <a:ea typeface="+mj-ea"/>
              </a:rPr>
              <a:t>농약</a:t>
            </a:r>
            <a:r>
              <a:rPr lang="en-US" altLang="ko-KR" sz="1600" dirty="0" smtClean="0">
                <a:latin typeface="+mj-ea"/>
                <a:ea typeface="+mj-ea"/>
              </a:rPr>
              <a:t>·</a:t>
            </a:r>
            <a:r>
              <a:rPr lang="ko-KR" altLang="en-US" sz="1600" dirty="0" smtClean="0">
                <a:latin typeface="+mj-ea"/>
                <a:ea typeface="+mj-ea"/>
              </a:rPr>
              <a:t>중금속 잔류허용기준에 적합</a:t>
            </a:r>
            <a:endParaRPr lang="en-US" altLang="ko-KR" sz="1600" dirty="0" smtClean="0">
              <a:latin typeface="+mj-ea"/>
              <a:ea typeface="+mj-ea"/>
            </a:endParaRPr>
          </a:p>
          <a:p>
            <a:pPr marL="285750" indent="-285750">
              <a:lnSpc>
                <a:spcPts val="2600"/>
              </a:lnSpc>
            </a:pPr>
            <a:r>
              <a:rPr lang="en-US" altLang="ko-KR" sz="1600" dirty="0" smtClean="0">
                <a:latin typeface="+mj-ea"/>
                <a:ea typeface="+mj-ea"/>
              </a:rPr>
              <a:t>  </a:t>
            </a:r>
            <a:r>
              <a:rPr lang="en-US" altLang="ko-KR" sz="1400" dirty="0" smtClean="0">
                <a:latin typeface="HY중고딕" pitchFamily="18" charset="-127"/>
                <a:ea typeface="HY중고딕" pitchFamily="18" charset="-127"/>
              </a:rPr>
              <a:t> * </a:t>
            </a:r>
            <a:r>
              <a:rPr lang="ko-KR" altLang="en-US" sz="1400" dirty="0" smtClean="0">
                <a:latin typeface="HY중고딕" pitchFamily="18" charset="-127"/>
                <a:ea typeface="HY중고딕" pitchFamily="18" charset="-127"/>
              </a:rPr>
              <a:t>해당 품목에 사용 가능하지 않은 농약 성분 검출 시 기준 위반</a:t>
            </a:r>
            <a:endParaRPr lang="ko-KR" altLang="en-US" sz="1400" dirty="0">
              <a:latin typeface="HY중고딕" pitchFamily="18" charset="-127"/>
              <a:ea typeface="HY중고딕" pitchFamily="18" charset="-127"/>
            </a:endParaRPr>
          </a:p>
        </p:txBody>
      </p:sp>
      <p:grpSp>
        <p:nvGrpSpPr>
          <p:cNvPr id="3" name="그룹 20"/>
          <p:cNvGrpSpPr/>
          <p:nvPr/>
        </p:nvGrpSpPr>
        <p:grpSpPr>
          <a:xfrm>
            <a:off x="428596" y="2834918"/>
            <a:ext cx="2357454" cy="3714752"/>
            <a:chOff x="2079368" y="0"/>
            <a:chExt cx="4985264" cy="6858000"/>
          </a:xfrm>
        </p:grpSpPr>
        <p:pic>
          <p:nvPicPr>
            <p:cNvPr id="16" name="그림 15" descr="농약성적서.jpg"/>
            <p:cNvPicPr>
              <a:picLocks noChangeAspect="1"/>
            </p:cNvPicPr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2079368" y="0"/>
              <a:ext cx="4985264" cy="6858000"/>
            </a:xfrm>
            <a:prstGeom prst="rect">
              <a:avLst/>
            </a:prstGeom>
          </p:spPr>
        </p:pic>
        <p:sp>
          <p:nvSpPr>
            <p:cNvPr id="17" name="직사각형 16"/>
            <p:cNvSpPr/>
            <p:nvPr/>
          </p:nvSpPr>
          <p:spPr>
            <a:xfrm>
              <a:off x="3286116" y="1214422"/>
              <a:ext cx="714380" cy="71438"/>
            </a:xfrm>
            <a:prstGeom prst="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8" name="직사각형 17"/>
            <p:cNvSpPr/>
            <p:nvPr/>
          </p:nvSpPr>
          <p:spPr>
            <a:xfrm>
              <a:off x="3286116" y="1366822"/>
              <a:ext cx="714380" cy="71438"/>
            </a:xfrm>
            <a:prstGeom prst="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9" name="직사각형 18"/>
            <p:cNvSpPr/>
            <p:nvPr/>
          </p:nvSpPr>
          <p:spPr>
            <a:xfrm>
              <a:off x="3357554" y="1522362"/>
              <a:ext cx="2071702" cy="98110"/>
            </a:xfrm>
            <a:prstGeom prst="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20" name="직사각형 19"/>
            <p:cNvSpPr/>
            <p:nvPr/>
          </p:nvSpPr>
          <p:spPr>
            <a:xfrm>
              <a:off x="5429256" y="1203133"/>
              <a:ext cx="857256" cy="142876"/>
            </a:xfrm>
            <a:prstGeom prst="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pic>
        <p:nvPicPr>
          <p:cNvPr id="22" name="그림 21" descr="농약허용기준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286116" y="2857496"/>
            <a:ext cx="5093499" cy="37723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425612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TextBox 1"/>
          <p:cNvSpPr txBox="1">
            <a:spLocks noChangeArrowheads="1"/>
          </p:cNvSpPr>
          <p:nvPr/>
        </p:nvSpPr>
        <p:spPr bwMode="auto">
          <a:xfrm>
            <a:off x="409646" y="445161"/>
            <a:ext cx="2539099" cy="35471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76965" tIns="38483" rIns="76965" bIns="38483">
            <a:spAutoFit/>
          </a:bodyPr>
          <a:lstStyle/>
          <a:p>
            <a:r>
              <a:rPr kumimoji="0" lang="en-US" altLang="ko-KR" dirty="0" smtClean="0">
                <a:solidFill>
                  <a:schemeClr val="bg1"/>
                </a:solidFill>
                <a:latin typeface="Franklin Gothic Medium" pitchFamily="34" charset="0"/>
                <a:ea typeface="HY견고딕" pitchFamily="18" charset="-127"/>
              </a:rPr>
              <a:t>4. </a:t>
            </a:r>
            <a:r>
              <a:rPr kumimoji="0" lang="ko-KR" altLang="en-US" dirty="0" err="1" smtClean="0">
                <a:solidFill>
                  <a:schemeClr val="bg1"/>
                </a:solidFill>
                <a:latin typeface="Franklin Gothic Medium" pitchFamily="34" charset="0"/>
                <a:ea typeface="HY견고딕" pitchFamily="18" charset="-127"/>
              </a:rPr>
              <a:t>인증기준별</a:t>
            </a:r>
            <a:r>
              <a:rPr kumimoji="0" lang="ko-KR" altLang="en-US" dirty="0" smtClean="0">
                <a:solidFill>
                  <a:schemeClr val="bg1"/>
                </a:solidFill>
                <a:latin typeface="Franklin Gothic Medium" pitchFamily="34" charset="0"/>
                <a:ea typeface="HY견고딕" pitchFamily="18" charset="-127"/>
              </a:rPr>
              <a:t> 준수사항</a:t>
            </a:r>
            <a:endParaRPr kumimoji="0" lang="ko-KR" altLang="en-US" dirty="0">
              <a:solidFill>
                <a:schemeClr val="bg1"/>
              </a:solidFill>
              <a:latin typeface="Franklin Gothic Medium" pitchFamily="34" charset="0"/>
              <a:ea typeface="HY견고딕" pitchFamily="18" charset="-127"/>
            </a:endParaRPr>
          </a:p>
        </p:txBody>
      </p:sp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113" name="슬라이드 번호 개체 틀 18"/>
          <p:cNvSpPr>
            <a:spLocks noGrp="1"/>
          </p:cNvSpPr>
          <p:nvPr>
            <p:ph type="sldNum" sz="quarter" idx="10"/>
          </p:nvPr>
        </p:nvSpPr>
        <p:spPr>
          <a:xfrm>
            <a:off x="9215399" y="6321410"/>
            <a:ext cx="571500" cy="412750"/>
          </a:xfrm>
        </p:spPr>
        <p:txBody>
          <a:bodyPr/>
          <a:lstStyle/>
          <a:p>
            <a:pPr>
              <a:defRPr/>
            </a:pPr>
            <a:fld id="{7935FCAA-BBB0-4DAB-ADC1-FD6FFA529600}" type="slidenum">
              <a:rPr lang="ko-KR" altLang="en-US"/>
              <a:pPr>
                <a:defRPr/>
              </a:pPr>
              <a:t>41</a:t>
            </a:fld>
            <a:endParaRPr lang="ko-KR" altLang="en-US"/>
          </a:p>
        </p:txBody>
      </p:sp>
      <p:sp>
        <p:nvSpPr>
          <p:cNvPr id="26" name="모서리가 둥근 직사각형 25"/>
          <p:cNvSpPr/>
          <p:nvPr/>
        </p:nvSpPr>
        <p:spPr bwMode="auto">
          <a:xfrm>
            <a:off x="160345" y="1214422"/>
            <a:ext cx="6340481" cy="1785950"/>
          </a:xfrm>
          <a:prstGeom prst="roundRect">
            <a:avLst>
              <a:gd name="adj" fmla="val 6469"/>
            </a:avLst>
          </a:prstGeom>
          <a:noFill/>
          <a:ln w="38100" cap="flat" cmpd="sng" algn="ctr">
            <a:solidFill>
              <a:schemeClr val="tx1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defRPr/>
            </a:pPr>
            <a:endParaRPr lang="ko-KR" altLang="en-US" smtClean="0">
              <a:ea typeface="굴림" pitchFamily="50" charset="-127"/>
            </a:endParaRPr>
          </a:p>
        </p:txBody>
      </p:sp>
      <p:grpSp>
        <p:nvGrpSpPr>
          <p:cNvPr id="2" name="그룹 25"/>
          <p:cNvGrpSpPr>
            <a:grpSpLocks/>
          </p:cNvGrpSpPr>
          <p:nvPr/>
        </p:nvGrpSpPr>
        <p:grpSpPr bwMode="auto">
          <a:xfrm>
            <a:off x="374627" y="985824"/>
            <a:ext cx="2714644" cy="514350"/>
            <a:chOff x="777488" y="951783"/>
            <a:chExt cx="2679044" cy="586666"/>
          </a:xfrm>
        </p:grpSpPr>
        <p:sp>
          <p:nvSpPr>
            <p:cNvPr id="28" name="모서리가 둥근 직사각형 27"/>
            <p:cNvSpPr/>
            <p:nvPr/>
          </p:nvSpPr>
          <p:spPr bwMode="auto">
            <a:xfrm>
              <a:off x="777488" y="951783"/>
              <a:ext cx="2679044" cy="586666"/>
            </a:xfrm>
            <a:prstGeom prst="roundRect">
              <a:avLst>
                <a:gd name="adj" fmla="val 50000"/>
              </a:avLst>
            </a:prstGeom>
            <a:blipFill>
              <a:blip r:embed="rId3" cstate="print"/>
              <a:stretch>
                <a:fillRect/>
              </a:stretch>
            </a:blipFill>
            <a:ln w="6350">
              <a:solidFill>
                <a:srgbClr val="D9D9D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ko-KR" altLang="en-US">
                <a:latin typeface="HY견고딕" panose="02030600000101010101" pitchFamily="18" charset="-127"/>
                <a:ea typeface="HY견고딕" panose="02030600000101010101" pitchFamily="18" charset="-127"/>
              </a:endParaRPr>
            </a:p>
          </p:txBody>
        </p:sp>
        <p:sp>
          <p:nvSpPr>
            <p:cNvPr id="29" name="모서리가 둥근 직사각형 28"/>
            <p:cNvSpPr/>
            <p:nvPr/>
          </p:nvSpPr>
          <p:spPr bwMode="auto">
            <a:xfrm>
              <a:off x="855729" y="1035075"/>
              <a:ext cx="2519865" cy="430946"/>
            </a:xfrm>
            <a:prstGeom prst="roundRect">
              <a:avLst>
                <a:gd name="adj" fmla="val 41037"/>
              </a:avLst>
            </a:prstGeom>
            <a:solidFill>
              <a:schemeClr val="accent5">
                <a:lumMod val="20000"/>
                <a:lumOff val="80000"/>
              </a:schemeClr>
            </a:solidFill>
            <a:ln w="6350">
              <a:solidFill>
                <a:srgbClr val="D9D9D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ko-KR" altLang="en-US" dirty="0" smtClean="0">
                  <a:solidFill>
                    <a:schemeClr val="tx1"/>
                  </a:solidFill>
                  <a:latin typeface="HY견고딕" panose="02030600000101010101" pitchFamily="18" charset="-127"/>
                  <a:ea typeface="HY견고딕" panose="02030600000101010101" pitchFamily="18" charset="-127"/>
                </a:rPr>
                <a:t>작물보호 및 농약사용</a:t>
              </a:r>
              <a:endParaRPr lang="ko-KR" altLang="en-US" dirty="0">
                <a:solidFill>
                  <a:schemeClr val="tx1"/>
                </a:solidFill>
                <a:latin typeface="HY견고딕" panose="02030600000101010101" pitchFamily="18" charset="-127"/>
                <a:ea typeface="HY견고딕" panose="02030600000101010101" pitchFamily="18" charset="-127"/>
              </a:endParaRPr>
            </a:p>
          </p:txBody>
        </p:sp>
      </p:grpSp>
      <p:sp>
        <p:nvSpPr>
          <p:cNvPr id="11" name="TextBox 5"/>
          <p:cNvSpPr txBox="1">
            <a:spLocks noChangeArrowheads="1"/>
          </p:cNvSpPr>
          <p:nvPr/>
        </p:nvSpPr>
        <p:spPr bwMode="auto">
          <a:xfrm>
            <a:off x="308298" y="1549034"/>
            <a:ext cx="6269044" cy="14260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marL="285750" indent="-285750">
              <a:lnSpc>
                <a:spcPts val="2600"/>
              </a:lnSpc>
              <a:buFont typeface="Wingdings" pitchFamily="2" charset="2"/>
              <a:buChar char="u"/>
            </a:pPr>
            <a:r>
              <a:rPr lang="ko-KR" altLang="en-US" b="1" dirty="0" smtClean="0">
                <a:latin typeface="+mj-ea"/>
                <a:ea typeface="+mj-ea"/>
              </a:rPr>
              <a:t>농약은 안전한 장소에 보관</a:t>
            </a:r>
            <a:endParaRPr lang="en-US" altLang="ko-KR" b="1" dirty="0" smtClean="0">
              <a:latin typeface="+mj-ea"/>
              <a:ea typeface="+mj-ea"/>
            </a:endParaRPr>
          </a:p>
          <a:p>
            <a:pPr marL="285750" indent="-285750">
              <a:lnSpc>
                <a:spcPts val="2600"/>
              </a:lnSpc>
            </a:pPr>
            <a:r>
              <a:rPr lang="en-US" altLang="ko-KR" sz="1600" dirty="0" smtClean="0">
                <a:latin typeface="+mj-ea"/>
                <a:ea typeface="+mj-ea"/>
              </a:rPr>
              <a:t>  - </a:t>
            </a:r>
            <a:r>
              <a:rPr lang="ko-KR" altLang="en-US" sz="1600" dirty="0" smtClean="0">
                <a:latin typeface="+mj-ea"/>
                <a:ea typeface="+mj-ea"/>
              </a:rPr>
              <a:t>햇빛이 들지 않고</a:t>
            </a:r>
            <a:r>
              <a:rPr lang="en-US" altLang="ko-KR" sz="1600" dirty="0" smtClean="0">
                <a:latin typeface="+mj-ea"/>
                <a:ea typeface="+mj-ea"/>
              </a:rPr>
              <a:t>, </a:t>
            </a:r>
            <a:r>
              <a:rPr lang="ko-KR" altLang="en-US" sz="1600" dirty="0" smtClean="0">
                <a:latin typeface="+mj-ea"/>
                <a:ea typeface="+mj-ea"/>
              </a:rPr>
              <a:t>성분 변화</a:t>
            </a:r>
            <a:r>
              <a:rPr lang="en-US" altLang="ko-KR" sz="1600" dirty="0" smtClean="0">
                <a:latin typeface="+mj-ea"/>
                <a:ea typeface="+mj-ea"/>
              </a:rPr>
              <a:t>, </a:t>
            </a:r>
            <a:r>
              <a:rPr lang="ko-KR" altLang="en-US" sz="1600" dirty="0" smtClean="0">
                <a:latin typeface="+mj-ea"/>
                <a:ea typeface="+mj-ea"/>
              </a:rPr>
              <a:t>결빙</a:t>
            </a:r>
            <a:r>
              <a:rPr lang="en-US" altLang="ko-KR" sz="1600" dirty="0" smtClean="0">
                <a:latin typeface="+mj-ea"/>
                <a:ea typeface="+mj-ea"/>
              </a:rPr>
              <a:t>, </a:t>
            </a:r>
            <a:r>
              <a:rPr lang="ko-KR" altLang="en-US" sz="1600" dirty="0" smtClean="0">
                <a:latin typeface="+mj-ea"/>
                <a:ea typeface="+mj-ea"/>
              </a:rPr>
              <a:t>화재로부터 안전한 곳</a:t>
            </a:r>
            <a:endParaRPr lang="en-US" altLang="ko-KR" sz="1600" dirty="0" smtClean="0">
              <a:latin typeface="+mj-ea"/>
              <a:ea typeface="+mj-ea"/>
            </a:endParaRPr>
          </a:p>
          <a:p>
            <a:pPr marL="285750" indent="-285750">
              <a:lnSpc>
                <a:spcPts val="2600"/>
              </a:lnSpc>
            </a:pPr>
            <a:r>
              <a:rPr lang="en-US" altLang="ko-KR" sz="1600" dirty="0" smtClean="0">
                <a:latin typeface="+mj-ea"/>
                <a:ea typeface="+mj-ea"/>
              </a:rPr>
              <a:t>  - </a:t>
            </a:r>
            <a:r>
              <a:rPr lang="ko-KR" altLang="en-US" sz="1600" dirty="0" smtClean="0">
                <a:latin typeface="+mj-ea"/>
                <a:ea typeface="+mj-ea"/>
              </a:rPr>
              <a:t>농약 보관장소는 농산물</a:t>
            </a:r>
            <a:r>
              <a:rPr lang="en-US" altLang="ko-KR" sz="1600" dirty="0" smtClean="0">
                <a:latin typeface="+mj-ea"/>
                <a:ea typeface="+mj-ea"/>
              </a:rPr>
              <a:t>, </a:t>
            </a:r>
            <a:r>
              <a:rPr lang="ko-KR" altLang="en-US" sz="1600" dirty="0" err="1" smtClean="0">
                <a:latin typeface="+mj-ea"/>
                <a:ea typeface="+mj-ea"/>
              </a:rPr>
              <a:t>식의약품</a:t>
            </a:r>
            <a:r>
              <a:rPr lang="en-US" altLang="ko-KR" sz="1600" dirty="0" smtClean="0">
                <a:latin typeface="+mj-ea"/>
                <a:ea typeface="+mj-ea"/>
              </a:rPr>
              <a:t>, </a:t>
            </a:r>
            <a:r>
              <a:rPr lang="ko-KR" altLang="en-US" sz="1600" dirty="0" smtClean="0">
                <a:latin typeface="+mj-ea"/>
                <a:ea typeface="+mj-ea"/>
              </a:rPr>
              <a:t>사료</a:t>
            </a:r>
            <a:r>
              <a:rPr lang="en-US" altLang="ko-KR" sz="1600" dirty="0" smtClean="0">
                <a:latin typeface="+mj-ea"/>
                <a:ea typeface="+mj-ea"/>
              </a:rPr>
              <a:t>, </a:t>
            </a:r>
            <a:r>
              <a:rPr lang="ko-KR" altLang="en-US" sz="1600" dirty="0" smtClean="0">
                <a:latin typeface="+mj-ea"/>
                <a:ea typeface="+mj-ea"/>
              </a:rPr>
              <a:t>비료와 구분 보관</a:t>
            </a:r>
            <a:endParaRPr lang="en-US" altLang="ko-KR" sz="1600" dirty="0" smtClean="0">
              <a:latin typeface="+mj-ea"/>
              <a:ea typeface="+mj-ea"/>
            </a:endParaRPr>
          </a:p>
          <a:p>
            <a:pPr marL="285750" indent="-285750">
              <a:lnSpc>
                <a:spcPts val="2600"/>
              </a:lnSpc>
            </a:pPr>
            <a:r>
              <a:rPr lang="en-US" altLang="ko-KR" sz="1400" dirty="0" smtClean="0">
                <a:latin typeface="HY중고딕" pitchFamily="18" charset="-127"/>
                <a:ea typeface="HY중고딕" pitchFamily="18" charset="-127"/>
              </a:rPr>
              <a:t>  * </a:t>
            </a:r>
            <a:r>
              <a:rPr lang="ko-KR" altLang="en-US" sz="1400" dirty="0" smtClean="0">
                <a:latin typeface="HY중고딕" pitchFamily="18" charset="-127"/>
                <a:ea typeface="HY중고딕" pitchFamily="18" charset="-127"/>
              </a:rPr>
              <a:t>어린이의 접근금지</a:t>
            </a:r>
            <a:r>
              <a:rPr lang="en-US" altLang="ko-KR" sz="1400" dirty="0" smtClean="0">
                <a:latin typeface="HY중고딕" pitchFamily="18" charset="-127"/>
                <a:ea typeface="HY중고딕" pitchFamily="18" charset="-127"/>
              </a:rPr>
              <a:t>, </a:t>
            </a:r>
            <a:r>
              <a:rPr lang="ko-KR" altLang="en-US" sz="1400" dirty="0" smtClean="0">
                <a:latin typeface="HY중고딕" pitchFamily="18" charset="-127"/>
                <a:ea typeface="HY중고딕" pitchFamily="18" charset="-127"/>
              </a:rPr>
              <a:t>위험 경고 표시</a:t>
            </a:r>
            <a:r>
              <a:rPr lang="en-US" altLang="ko-KR" sz="1400" dirty="0" smtClean="0">
                <a:latin typeface="HY중고딕" pitchFamily="18" charset="-127"/>
                <a:ea typeface="HY중고딕" pitchFamily="18" charset="-127"/>
              </a:rPr>
              <a:t>, </a:t>
            </a:r>
            <a:r>
              <a:rPr lang="ko-KR" altLang="en-US" sz="1400" dirty="0" err="1" smtClean="0">
                <a:latin typeface="HY중고딕" pitchFamily="18" charset="-127"/>
                <a:ea typeface="HY중고딕" pitchFamily="18" charset="-127"/>
              </a:rPr>
              <a:t>시건장치</a:t>
            </a:r>
            <a:r>
              <a:rPr lang="ko-KR" altLang="en-US" sz="1400" dirty="0" smtClean="0">
                <a:latin typeface="HY중고딕" pitchFamily="18" charset="-127"/>
                <a:ea typeface="HY중고딕" pitchFamily="18" charset="-127"/>
              </a:rPr>
              <a:t> 등 필요</a:t>
            </a:r>
            <a:endParaRPr lang="ko-KR" altLang="en-US" sz="1200" dirty="0">
              <a:latin typeface="HY중고딕" pitchFamily="18" charset="-127"/>
              <a:ea typeface="HY중고딕" pitchFamily="18" charset="-127"/>
            </a:endParaRPr>
          </a:p>
        </p:txBody>
      </p:sp>
      <p:pic>
        <p:nvPicPr>
          <p:cNvPr id="21" name="그림 20" descr="농약보관함.jpg"/>
          <p:cNvPicPr>
            <a:picLocks noChangeAspect="1"/>
          </p:cNvPicPr>
          <p:nvPr/>
        </p:nvPicPr>
        <p:blipFill>
          <a:blip r:embed="rId4"/>
          <a:srcRect r="3999"/>
          <a:stretch>
            <a:fillRect/>
          </a:stretch>
        </p:blipFill>
        <p:spPr>
          <a:xfrm>
            <a:off x="214282" y="3143248"/>
            <a:ext cx="4572032" cy="3162300"/>
          </a:xfrm>
          <a:prstGeom prst="rect">
            <a:avLst/>
          </a:prstGeom>
        </p:spPr>
      </p:pic>
      <p:pic>
        <p:nvPicPr>
          <p:cNvPr id="23" name="그림 22" descr="농약보관함 내부.jpg"/>
          <p:cNvPicPr>
            <a:picLocks noChangeAspect="1"/>
          </p:cNvPicPr>
          <p:nvPr/>
        </p:nvPicPr>
        <p:blipFill>
          <a:blip r:embed="rId5"/>
          <a:srcRect l="10547"/>
          <a:stretch>
            <a:fillRect/>
          </a:stretch>
        </p:blipFill>
        <p:spPr>
          <a:xfrm>
            <a:off x="4929190" y="3143248"/>
            <a:ext cx="3862610" cy="31432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068406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TextBox 1"/>
          <p:cNvSpPr txBox="1">
            <a:spLocks noChangeArrowheads="1"/>
          </p:cNvSpPr>
          <p:nvPr/>
        </p:nvSpPr>
        <p:spPr bwMode="auto">
          <a:xfrm>
            <a:off x="409646" y="445161"/>
            <a:ext cx="2539099" cy="35471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76965" tIns="38483" rIns="76965" bIns="38483">
            <a:spAutoFit/>
          </a:bodyPr>
          <a:lstStyle/>
          <a:p>
            <a:r>
              <a:rPr kumimoji="0" lang="en-US" altLang="ko-KR" dirty="0" smtClean="0">
                <a:solidFill>
                  <a:schemeClr val="bg1"/>
                </a:solidFill>
                <a:latin typeface="Franklin Gothic Medium" pitchFamily="34" charset="0"/>
                <a:ea typeface="HY견고딕" pitchFamily="18" charset="-127"/>
              </a:rPr>
              <a:t>4. </a:t>
            </a:r>
            <a:r>
              <a:rPr kumimoji="0" lang="ko-KR" altLang="en-US" dirty="0" err="1" smtClean="0">
                <a:solidFill>
                  <a:schemeClr val="bg1"/>
                </a:solidFill>
                <a:latin typeface="Franklin Gothic Medium" pitchFamily="34" charset="0"/>
                <a:ea typeface="HY견고딕" pitchFamily="18" charset="-127"/>
              </a:rPr>
              <a:t>인증기준별</a:t>
            </a:r>
            <a:r>
              <a:rPr kumimoji="0" lang="ko-KR" altLang="en-US" dirty="0" smtClean="0">
                <a:solidFill>
                  <a:schemeClr val="bg1"/>
                </a:solidFill>
                <a:latin typeface="Franklin Gothic Medium" pitchFamily="34" charset="0"/>
                <a:ea typeface="HY견고딕" pitchFamily="18" charset="-127"/>
              </a:rPr>
              <a:t> 준수사항</a:t>
            </a:r>
            <a:endParaRPr kumimoji="0" lang="ko-KR" altLang="en-US" dirty="0">
              <a:solidFill>
                <a:schemeClr val="bg1"/>
              </a:solidFill>
              <a:latin typeface="Franklin Gothic Medium" pitchFamily="34" charset="0"/>
              <a:ea typeface="HY견고딕" pitchFamily="18" charset="-127"/>
            </a:endParaRPr>
          </a:p>
        </p:txBody>
      </p:sp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113" name="슬라이드 번호 개체 틀 18"/>
          <p:cNvSpPr>
            <a:spLocks noGrp="1"/>
          </p:cNvSpPr>
          <p:nvPr>
            <p:ph type="sldNum" sz="quarter" idx="10"/>
          </p:nvPr>
        </p:nvSpPr>
        <p:spPr>
          <a:xfrm>
            <a:off x="9215399" y="6321410"/>
            <a:ext cx="571500" cy="412750"/>
          </a:xfrm>
        </p:spPr>
        <p:txBody>
          <a:bodyPr/>
          <a:lstStyle/>
          <a:p>
            <a:pPr>
              <a:defRPr/>
            </a:pPr>
            <a:fld id="{7935FCAA-BBB0-4DAB-ADC1-FD6FFA529600}" type="slidenum">
              <a:rPr lang="ko-KR" altLang="en-US"/>
              <a:pPr>
                <a:defRPr/>
              </a:pPr>
              <a:t>42</a:t>
            </a:fld>
            <a:endParaRPr lang="ko-KR" altLang="en-US"/>
          </a:p>
        </p:txBody>
      </p:sp>
      <p:sp>
        <p:nvSpPr>
          <p:cNvPr id="26" name="모서리가 둥근 직사각형 25"/>
          <p:cNvSpPr/>
          <p:nvPr/>
        </p:nvSpPr>
        <p:spPr bwMode="auto">
          <a:xfrm>
            <a:off x="160345" y="1214422"/>
            <a:ext cx="6340481" cy="1785950"/>
          </a:xfrm>
          <a:prstGeom prst="roundRect">
            <a:avLst>
              <a:gd name="adj" fmla="val 6469"/>
            </a:avLst>
          </a:prstGeom>
          <a:noFill/>
          <a:ln w="38100" cap="flat" cmpd="sng" algn="ctr">
            <a:solidFill>
              <a:schemeClr val="tx1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defRPr/>
            </a:pPr>
            <a:endParaRPr lang="ko-KR" altLang="en-US" smtClean="0">
              <a:ea typeface="굴림" pitchFamily="50" charset="-127"/>
            </a:endParaRPr>
          </a:p>
        </p:txBody>
      </p:sp>
      <p:grpSp>
        <p:nvGrpSpPr>
          <p:cNvPr id="2" name="그룹 25"/>
          <p:cNvGrpSpPr>
            <a:grpSpLocks/>
          </p:cNvGrpSpPr>
          <p:nvPr/>
        </p:nvGrpSpPr>
        <p:grpSpPr bwMode="auto">
          <a:xfrm>
            <a:off x="374627" y="985824"/>
            <a:ext cx="2714644" cy="514350"/>
            <a:chOff x="777488" y="951783"/>
            <a:chExt cx="2679044" cy="586666"/>
          </a:xfrm>
        </p:grpSpPr>
        <p:sp>
          <p:nvSpPr>
            <p:cNvPr id="28" name="모서리가 둥근 직사각형 27"/>
            <p:cNvSpPr/>
            <p:nvPr/>
          </p:nvSpPr>
          <p:spPr bwMode="auto">
            <a:xfrm>
              <a:off x="777488" y="951783"/>
              <a:ext cx="2679044" cy="586666"/>
            </a:xfrm>
            <a:prstGeom prst="roundRect">
              <a:avLst>
                <a:gd name="adj" fmla="val 50000"/>
              </a:avLst>
            </a:prstGeom>
            <a:blipFill>
              <a:blip r:embed="rId3" cstate="print"/>
              <a:stretch>
                <a:fillRect/>
              </a:stretch>
            </a:blipFill>
            <a:ln w="6350">
              <a:solidFill>
                <a:srgbClr val="D9D9D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ko-KR" altLang="en-US">
                <a:latin typeface="HY견고딕" panose="02030600000101010101" pitchFamily="18" charset="-127"/>
                <a:ea typeface="HY견고딕" panose="02030600000101010101" pitchFamily="18" charset="-127"/>
              </a:endParaRPr>
            </a:p>
          </p:txBody>
        </p:sp>
        <p:sp>
          <p:nvSpPr>
            <p:cNvPr id="29" name="모서리가 둥근 직사각형 28"/>
            <p:cNvSpPr/>
            <p:nvPr/>
          </p:nvSpPr>
          <p:spPr bwMode="auto">
            <a:xfrm>
              <a:off x="855729" y="1035075"/>
              <a:ext cx="2519865" cy="430946"/>
            </a:xfrm>
            <a:prstGeom prst="roundRect">
              <a:avLst>
                <a:gd name="adj" fmla="val 41037"/>
              </a:avLst>
            </a:prstGeom>
            <a:solidFill>
              <a:schemeClr val="accent5">
                <a:lumMod val="20000"/>
                <a:lumOff val="80000"/>
              </a:schemeClr>
            </a:solidFill>
            <a:ln w="6350">
              <a:solidFill>
                <a:srgbClr val="D9D9D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ko-KR" altLang="en-US" dirty="0" smtClean="0">
                  <a:solidFill>
                    <a:schemeClr val="tx1"/>
                  </a:solidFill>
                  <a:latin typeface="HY견고딕" panose="02030600000101010101" pitchFamily="18" charset="-127"/>
                  <a:ea typeface="HY견고딕" panose="02030600000101010101" pitchFamily="18" charset="-127"/>
                </a:rPr>
                <a:t>작물보호 및 농약사용</a:t>
              </a:r>
              <a:endParaRPr lang="ko-KR" altLang="en-US" dirty="0">
                <a:solidFill>
                  <a:schemeClr val="tx1"/>
                </a:solidFill>
                <a:latin typeface="HY견고딕" panose="02030600000101010101" pitchFamily="18" charset="-127"/>
                <a:ea typeface="HY견고딕" panose="02030600000101010101" pitchFamily="18" charset="-127"/>
              </a:endParaRPr>
            </a:p>
          </p:txBody>
        </p:sp>
      </p:grpSp>
      <p:sp>
        <p:nvSpPr>
          <p:cNvPr id="11" name="TextBox 5"/>
          <p:cNvSpPr txBox="1">
            <a:spLocks noChangeArrowheads="1"/>
          </p:cNvSpPr>
          <p:nvPr/>
        </p:nvSpPr>
        <p:spPr bwMode="auto">
          <a:xfrm>
            <a:off x="308298" y="1549034"/>
            <a:ext cx="6269044" cy="14260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marL="285750" indent="-285750">
              <a:lnSpc>
                <a:spcPts val="2600"/>
              </a:lnSpc>
              <a:buFont typeface="Wingdings" pitchFamily="2" charset="2"/>
              <a:buChar char="u"/>
            </a:pPr>
            <a:r>
              <a:rPr lang="ko-KR" altLang="en-US" b="1" dirty="0" smtClean="0">
                <a:latin typeface="+mj-ea"/>
                <a:ea typeface="+mj-ea"/>
              </a:rPr>
              <a:t>농약은 안전한 장소에 보관</a:t>
            </a:r>
            <a:endParaRPr lang="en-US" altLang="ko-KR" b="1" dirty="0" smtClean="0">
              <a:latin typeface="+mj-ea"/>
              <a:ea typeface="+mj-ea"/>
            </a:endParaRPr>
          </a:p>
          <a:p>
            <a:pPr marL="285750" indent="-285750">
              <a:lnSpc>
                <a:spcPts val="2600"/>
              </a:lnSpc>
            </a:pPr>
            <a:r>
              <a:rPr lang="en-US" altLang="ko-KR" sz="1600" dirty="0" smtClean="0">
                <a:latin typeface="+mj-ea"/>
                <a:ea typeface="+mj-ea"/>
              </a:rPr>
              <a:t>  - </a:t>
            </a:r>
            <a:r>
              <a:rPr lang="ko-KR" altLang="en-US" sz="1600" dirty="0" smtClean="0">
                <a:latin typeface="+mj-ea"/>
                <a:ea typeface="+mj-ea"/>
              </a:rPr>
              <a:t>햇빛이 들지 않고</a:t>
            </a:r>
            <a:r>
              <a:rPr lang="en-US" altLang="ko-KR" sz="1600" dirty="0" smtClean="0">
                <a:latin typeface="+mj-ea"/>
                <a:ea typeface="+mj-ea"/>
              </a:rPr>
              <a:t>, </a:t>
            </a:r>
            <a:r>
              <a:rPr lang="ko-KR" altLang="en-US" sz="1600" dirty="0" smtClean="0">
                <a:latin typeface="+mj-ea"/>
                <a:ea typeface="+mj-ea"/>
              </a:rPr>
              <a:t>성분 변화</a:t>
            </a:r>
            <a:r>
              <a:rPr lang="en-US" altLang="ko-KR" sz="1600" dirty="0" smtClean="0">
                <a:latin typeface="+mj-ea"/>
                <a:ea typeface="+mj-ea"/>
              </a:rPr>
              <a:t>, </a:t>
            </a:r>
            <a:r>
              <a:rPr lang="ko-KR" altLang="en-US" sz="1600" dirty="0" smtClean="0">
                <a:latin typeface="+mj-ea"/>
                <a:ea typeface="+mj-ea"/>
              </a:rPr>
              <a:t>결빙</a:t>
            </a:r>
            <a:r>
              <a:rPr lang="en-US" altLang="ko-KR" sz="1600" dirty="0" smtClean="0">
                <a:latin typeface="+mj-ea"/>
                <a:ea typeface="+mj-ea"/>
              </a:rPr>
              <a:t>, </a:t>
            </a:r>
            <a:r>
              <a:rPr lang="ko-KR" altLang="en-US" sz="1600" dirty="0" smtClean="0">
                <a:latin typeface="+mj-ea"/>
                <a:ea typeface="+mj-ea"/>
              </a:rPr>
              <a:t>화재로부터 안전한 곳</a:t>
            </a:r>
            <a:endParaRPr lang="en-US" altLang="ko-KR" sz="1600" dirty="0" smtClean="0">
              <a:latin typeface="+mj-ea"/>
              <a:ea typeface="+mj-ea"/>
            </a:endParaRPr>
          </a:p>
          <a:p>
            <a:pPr marL="285750" indent="-285750">
              <a:lnSpc>
                <a:spcPts val="2600"/>
              </a:lnSpc>
            </a:pPr>
            <a:r>
              <a:rPr lang="en-US" altLang="ko-KR" sz="1600" dirty="0" smtClean="0">
                <a:latin typeface="+mj-ea"/>
                <a:ea typeface="+mj-ea"/>
              </a:rPr>
              <a:t>  - </a:t>
            </a:r>
            <a:r>
              <a:rPr lang="ko-KR" altLang="en-US" sz="1600" dirty="0" smtClean="0">
                <a:latin typeface="+mj-ea"/>
                <a:ea typeface="+mj-ea"/>
              </a:rPr>
              <a:t>농약 보관장소는 농산물</a:t>
            </a:r>
            <a:r>
              <a:rPr lang="en-US" altLang="ko-KR" sz="1600" dirty="0" smtClean="0">
                <a:latin typeface="+mj-ea"/>
                <a:ea typeface="+mj-ea"/>
              </a:rPr>
              <a:t>, </a:t>
            </a:r>
            <a:r>
              <a:rPr lang="ko-KR" altLang="en-US" sz="1600" dirty="0" err="1" smtClean="0">
                <a:latin typeface="+mj-ea"/>
                <a:ea typeface="+mj-ea"/>
              </a:rPr>
              <a:t>식의약품</a:t>
            </a:r>
            <a:r>
              <a:rPr lang="en-US" altLang="ko-KR" sz="1600" dirty="0" smtClean="0">
                <a:latin typeface="+mj-ea"/>
                <a:ea typeface="+mj-ea"/>
              </a:rPr>
              <a:t>, </a:t>
            </a:r>
            <a:r>
              <a:rPr lang="ko-KR" altLang="en-US" sz="1600" dirty="0" smtClean="0">
                <a:latin typeface="+mj-ea"/>
                <a:ea typeface="+mj-ea"/>
              </a:rPr>
              <a:t>사료</a:t>
            </a:r>
            <a:r>
              <a:rPr lang="en-US" altLang="ko-KR" sz="1600" dirty="0" smtClean="0">
                <a:latin typeface="+mj-ea"/>
                <a:ea typeface="+mj-ea"/>
              </a:rPr>
              <a:t>, </a:t>
            </a:r>
            <a:r>
              <a:rPr lang="ko-KR" altLang="en-US" sz="1600" dirty="0" smtClean="0">
                <a:latin typeface="+mj-ea"/>
                <a:ea typeface="+mj-ea"/>
              </a:rPr>
              <a:t>비료와 구분 보관</a:t>
            </a:r>
            <a:endParaRPr lang="en-US" altLang="ko-KR" sz="1600" dirty="0" smtClean="0">
              <a:latin typeface="+mj-ea"/>
              <a:ea typeface="+mj-ea"/>
            </a:endParaRPr>
          </a:p>
          <a:p>
            <a:pPr marL="285750" indent="-285750">
              <a:lnSpc>
                <a:spcPts val="2600"/>
              </a:lnSpc>
            </a:pPr>
            <a:r>
              <a:rPr lang="en-US" altLang="ko-KR" sz="1400" dirty="0" smtClean="0">
                <a:latin typeface="HY중고딕" pitchFamily="18" charset="-127"/>
                <a:ea typeface="HY중고딕" pitchFamily="18" charset="-127"/>
              </a:rPr>
              <a:t>  * </a:t>
            </a:r>
            <a:r>
              <a:rPr lang="ko-KR" altLang="en-US" sz="1400" dirty="0" smtClean="0">
                <a:latin typeface="HY중고딕" pitchFamily="18" charset="-127"/>
                <a:ea typeface="HY중고딕" pitchFamily="18" charset="-127"/>
              </a:rPr>
              <a:t>어린이의 접근금지</a:t>
            </a:r>
            <a:r>
              <a:rPr lang="en-US" altLang="ko-KR" sz="1400" dirty="0" smtClean="0">
                <a:latin typeface="HY중고딕" pitchFamily="18" charset="-127"/>
                <a:ea typeface="HY중고딕" pitchFamily="18" charset="-127"/>
              </a:rPr>
              <a:t>, </a:t>
            </a:r>
            <a:r>
              <a:rPr lang="ko-KR" altLang="en-US" sz="1400" dirty="0" smtClean="0">
                <a:latin typeface="HY중고딕" pitchFamily="18" charset="-127"/>
                <a:ea typeface="HY중고딕" pitchFamily="18" charset="-127"/>
              </a:rPr>
              <a:t>위험 경고 표시</a:t>
            </a:r>
            <a:r>
              <a:rPr lang="en-US" altLang="ko-KR" sz="1400" dirty="0" smtClean="0">
                <a:latin typeface="HY중고딕" pitchFamily="18" charset="-127"/>
                <a:ea typeface="HY중고딕" pitchFamily="18" charset="-127"/>
              </a:rPr>
              <a:t>, </a:t>
            </a:r>
            <a:r>
              <a:rPr lang="ko-KR" altLang="en-US" sz="1400" dirty="0" err="1" smtClean="0">
                <a:latin typeface="HY중고딕" pitchFamily="18" charset="-127"/>
                <a:ea typeface="HY중고딕" pitchFamily="18" charset="-127"/>
              </a:rPr>
              <a:t>시건장치</a:t>
            </a:r>
            <a:r>
              <a:rPr lang="ko-KR" altLang="en-US" sz="1400" dirty="0" smtClean="0">
                <a:latin typeface="HY중고딕" pitchFamily="18" charset="-127"/>
                <a:ea typeface="HY중고딕" pitchFamily="18" charset="-127"/>
              </a:rPr>
              <a:t> 등 필요</a:t>
            </a:r>
            <a:endParaRPr lang="ko-KR" altLang="en-US" sz="1200" dirty="0">
              <a:latin typeface="HY중고딕" pitchFamily="18" charset="-127"/>
              <a:ea typeface="HY중고딕" pitchFamily="18" charset="-127"/>
            </a:endParaRPr>
          </a:p>
        </p:txBody>
      </p:sp>
      <p:pic>
        <p:nvPicPr>
          <p:cNvPr id="12" name="그림 11" descr="잘못된 농약보관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42910" y="3143248"/>
            <a:ext cx="3214710" cy="2280920"/>
          </a:xfrm>
          <a:prstGeom prst="rect">
            <a:avLst/>
          </a:prstGeom>
        </p:spPr>
      </p:pic>
      <p:pic>
        <p:nvPicPr>
          <p:cNvPr id="13" name="Picture 3" descr="D:\윤-Work\03-한경대-02-연구과제\연구-02-IPET\01-수출배-GAP\GLOBALGAP\GLOBALGAP-8-사진\101007-나주-본심사\IMG_7787.JPG"/>
          <p:cNvPicPr>
            <a:picLocks noChangeAspect="1" noChangeArrowheads="1"/>
          </p:cNvPicPr>
          <p:nvPr/>
        </p:nvPicPr>
        <p:blipFill rotWithShape="1">
          <a:blip r:embed="rId5" cstate="print"/>
          <a:srcRect/>
          <a:stretch/>
        </p:blipFill>
        <p:spPr bwMode="auto">
          <a:xfrm>
            <a:off x="4643438" y="3143248"/>
            <a:ext cx="3269577" cy="2286016"/>
          </a:xfrm>
          <a:prstGeom prst="roundRect">
            <a:avLst>
              <a:gd name="adj" fmla="val 0"/>
            </a:avLst>
          </a:prstGeom>
          <a:noFill/>
          <a:ln w="76200">
            <a:noFill/>
          </a:ln>
        </p:spPr>
      </p:pic>
      <p:sp>
        <p:nvSpPr>
          <p:cNvPr id="14" name="TextBox 13"/>
          <p:cNvSpPr txBox="1"/>
          <p:nvPr/>
        </p:nvSpPr>
        <p:spPr>
          <a:xfrm>
            <a:off x="785786" y="5643578"/>
            <a:ext cx="28575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 smtClean="0"/>
              <a:t>농약 </a:t>
            </a:r>
            <a:r>
              <a:rPr lang="ko-KR" altLang="en-US" dirty="0" err="1" smtClean="0"/>
              <a:t>성분별</a:t>
            </a:r>
            <a:r>
              <a:rPr lang="ko-KR" altLang="en-US" dirty="0" smtClean="0"/>
              <a:t> 구분 관리</a:t>
            </a:r>
            <a:endParaRPr lang="ko-KR" altLang="en-US" dirty="0"/>
          </a:p>
        </p:txBody>
      </p:sp>
      <p:sp>
        <p:nvSpPr>
          <p:cNvPr id="15" name="TextBox 14"/>
          <p:cNvSpPr txBox="1"/>
          <p:nvPr/>
        </p:nvSpPr>
        <p:spPr>
          <a:xfrm>
            <a:off x="5214942" y="5643578"/>
            <a:ext cx="28575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 smtClean="0"/>
              <a:t>농약 형태별 구분관리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695661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TextBox 1"/>
          <p:cNvSpPr txBox="1">
            <a:spLocks noChangeArrowheads="1"/>
          </p:cNvSpPr>
          <p:nvPr/>
        </p:nvSpPr>
        <p:spPr bwMode="auto">
          <a:xfrm>
            <a:off x="409646" y="445161"/>
            <a:ext cx="2539099" cy="35471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76965" tIns="38483" rIns="76965" bIns="38483">
            <a:spAutoFit/>
          </a:bodyPr>
          <a:lstStyle/>
          <a:p>
            <a:r>
              <a:rPr kumimoji="0" lang="en-US" altLang="ko-KR" dirty="0" smtClean="0">
                <a:solidFill>
                  <a:schemeClr val="bg1"/>
                </a:solidFill>
                <a:latin typeface="Franklin Gothic Medium" pitchFamily="34" charset="0"/>
                <a:ea typeface="HY견고딕" pitchFamily="18" charset="-127"/>
              </a:rPr>
              <a:t>4. </a:t>
            </a:r>
            <a:r>
              <a:rPr kumimoji="0" lang="ko-KR" altLang="en-US" dirty="0" err="1" smtClean="0">
                <a:solidFill>
                  <a:schemeClr val="bg1"/>
                </a:solidFill>
                <a:latin typeface="Franklin Gothic Medium" pitchFamily="34" charset="0"/>
                <a:ea typeface="HY견고딕" pitchFamily="18" charset="-127"/>
              </a:rPr>
              <a:t>인증기준별</a:t>
            </a:r>
            <a:r>
              <a:rPr kumimoji="0" lang="ko-KR" altLang="en-US" dirty="0" smtClean="0">
                <a:solidFill>
                  <a:schemeClr val="bg1"/>
                </a:solidFill>
                <a:latin typeface="Franklin Gothic Medium" pitchFamily="34" charset="0"/>
                <a:ea typeface="HY견고딕" pitchFamily="18" charset="-127"/>
              </a:rPr>
              <a:t> 준수사항</a:t>
            </a:r>
            <a:endParaRPr kumimoji="0" lang="ko-KR" altLang="en-US" dirty="0">
              <a:solidFill>
                <a:schemeClr val="bg1"/>
              </a:solidFill>
              <a:latin typeface="Franklin Gothic Medium" pitchFamily="34" charset="0"/>
              <a:ea typeface="HY견고딕" pitchFamily="18" charset="-127"/>
            </a:endParaRPr>
          </a:p>
        </p:txBody>
      </p:sp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113" name="슬라이드 번호 개체 틀 18"/>
          <p:cNvSpPr>
            <a:spLocks noGrp="1"/>
          </p:cNvSpPr>
          <p:nvPr>
            <p:ph type="sldNum" sz="quarter" idx="10"/>
          </p:nvPr>
        </p:nvSpPr>
        <p:spPr>
          <a:xfrm>
            <a:off x="9215399" y="6321410"/>
            <a:ext cx="571500" cy="412750"/>
          </a:xfrm>
        </p:spPr>
        <p:txBody>
          <a:bodyPr/>
          <a:lstStyle/>
          <a:p>
            <a:pPr>
              <a:defRPr/>
            </a:pPr>
            <a:fld id="{7935FCAA-BBB0-4DAB-ADC1-FD6FFA529600}" type="slidenum">
              <a:rPr lang="ko-KR" altLang="en-US"/>
              <a:pPr>
                <a:defRPr/>
              </a:pPr>
              <a:t>43</a:t>
            </a:fld>
            <a:endParaRPr lang="ko-KR" altLang="en-US"/>
          </a:p>
        </p:txBody>
      </p:sp>
      <p:sp>
        <p:nvSpPr>
          <p:cNvPr id="26" name="모서리가 둥근 직사각형 25"/>
          <p:cNvSpPr/>
          <p:nvPr/>
        </p:nvSpPr>
        <p:spPr bwMode="auto">
          <a:xfrm>
            <a:off x="160345" y="1214422"/>
            <a:ext cx="6340481" cy="1785950"/>
          </a:xfrm>
          <a:prstGeom prst="roundRect">
            <a:avLst>
              <a:gd name="adj" fmla="val 6469"/>
            </a:avLst>
          </a:prstGeom>
          <a:noFill/>
          <a:ln w="38100" cap="flat" cmpd="sng" algn="ctr">
            <a:solidFill>
              <a:schemeClr val="tx1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defRPr/>
            </a:pPr>
            <a:endParaRPr lang="ko-KR" altLang="en-US" smtClean="0">
              <a:ea typeface="굴림" pitchFamily="50" charset="-127"/>
            </a:endParaRPr>
          </a:p>
        </p:txBody>
      </p:sp>
      <p:grpSp>
        <p:nvGrpSpPr>
          <p:cNvPr id="2" name="그룹 25"/>
          <p:cNvGrpSpPr>
            <a:grpSpLocks/>
          </p:cNvGrpSpPr>
          <p:nvPr/>
        </p:nvGrpSpPr>
        <p:grpSpPr bwMode="auto">
          <a:xfrm>
            <a:off x="374627" y="985824"/>
            <a:ext cx="2714644" cy="514350"/>
            <a:chOff x="777488" y="951783"/>
            <a:chExt cx="2679044" cy="586666"/>
          </a:xfrm>
        </p:grpSpPr>
        <p:sp>
          <p:nvSpPr>
            <p:cNvPr id="28" name="모서리가 둥근 직사각형 27"/>
            <p:cNvSpPr/>
            <p:nvPr/>
          </p:nvSpPr>
          <p:spPr bwMode="auto">
            <a:xfrm>
              <a:off x="777488" y="951783"/>
              <a:ext cx="2679044" cy="586666"/>
            </a:xfrm>
            <a:prstGeom prst="roundRect">
              <a:avLst>
                <a:gd name="adj" fmla="val 50000"/>
              </a:avLst>
            </a:prstGeom>
            <a:blipFill>
              <a:blip r:embed="rId3" cstate="print"/>
              <a:stretch>
                <a:fillRect/>
              </a:stretch>
            </a:blipFill>
            <a:ln w="6350">
              <a:solidFill>
                <a:srgbClr val="D9D9D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ko-KR" altLang="en-US">
                <a:latin typeface="HY견고딕" panose="02030600000101010101" pitchFamily="18" charset="-127"/>
                <a:ea typeface="HY견고딕" panose="02030600000101010101" pitchFamily="18" charset="-127"/>
              </a:endParaRPr>
            </a:p>
          </p:txBody>
        </p:sp>
        <p:sp>
          <p:nvSpPr>
            <p:cNvPr id="29" name="모서리가 둥근 직사각형 28"/>
            <p:cNvSpPr/>
            <p:nvPr/>
          </p:nvSpPr>
          <p:spPr bwMode="auto">
            <a:xfrm>
              <a:off x="855729" y="1035075"/>
              <a:ext cx="2519865" cy="430946"/>
            </a:xfrm>
            <a:prstGeom prst="roundRect">
              <a:avLst>
                <a:gd name="adj" fmla="val 41037"/>
              </a:avLst>
            </a:prstGeom>
            <a:solidFill>
              <a:schemeClr val="accent5">
                <a:lumMod val="20000"/>
                <a:lumOff val="80000"/>
              </a:schemeClr>
            </a:solidFill>
            <a:ln w="6350">
              <a:solidFill>
                <a:srgbClr val="D9D9D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ko-KR" altLang="en-US" dirty="0" smtClean="0">
                  <a:solidFill>
                    <a:schemeClr val="tx1"/>
                  </a:solidFill>
                  <a:latin typeface="HY견고딕" panose="02030600000101010101" pitchFamily="18" charset="-127"/>
                  <a:ea typeface="HY견고딕" panose="02030600000101010101" pitchFamily="18" charset="-127"/>
                </a:rPr>
                <a:t>작물보호 및 농약사용</a:t>
              </a:r>
              <a:endParaRPr lang="ko-KR" altLang="en-US" dirty="0">
                <a:solidFill>
                  <a:schemeClr val="tx1"/>
                </a:solidFill>
                <a:latin typeface="HY견고딕" panose="02030600000101010101" pitchFamily="18" charset="-127"/>
                <a:ea typeface="HY견고딕" panose="02030600000101010101" pitchFamily="18" charset="-127"/>
              </a:endParaRPr>
            </a:p>
          </p:txBody>
        </p:sp>
      </p:grpSp>
      <p:sp>
        <p:nvSpPr>
          <p:cNvPr id="11" name="TextBox 5"/>
          <p:cNvSpPr txBox="1">
            <a:spLocks noChangeArrowheads="1"/>
          </p:cNvSpPr>
          <p:nvPr/>
        </p:nvSpPr>
        <p:spPr bwMode="auto">
          <a:xfrm>
            <a:off x="308298" y="1549034"/>
            <a:ext cx="6269044" cy="14260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marL="285750" indent="-285750">
              <a:lnSpc>
                <a:spcPts val="2600"/>
              </a:lnSpc>
              <a:buFont typeface="Wingdings" pitchFamily="2" charset="2"/>
              <a:buChar char="u"/>
            </a:pPr>
            <a:r>
              <a:rPr lang="ko-KR" altLang="en-US" b="1" dirty="0" smtClean="0">
                <a:latin typeface="+mj-ea"/>
                <a:ea typeface="+mj-ea"/>
              </a:rPr>
              <a:t>농약은 안전한 장소에 보관</a:t>
            </a:r>
            <a:endParaRPr lang="en-US" altLang="ko-KR" b="1" dirty="0" smtClean="0">
              <a:latin typeface="+mj-ea"/>
              <a:ea typeface="+mj-ea"/>
            </a:endParaRPr>
          </a:p>
          <a:p>
            <a:pPr marL="285750" indent="-285750">
              <a:lnSpc>
                <a:spcPts val="2600"/>
              </a:lnSpc>
            </a:pPr>
            <a:r>
              <a:rPr lang="en-US" altLang="ko-KR" sz="1600" dirty="0" smtClean="0">
                <a:latin typeface="+mj-ea"/>
                <a:ea typeface="+mj-ea"/>
              </a:rPr>
              <a:t>  - </a:t>
            </a:r>
            <a:r>
              <a:rPr lang="ko-KR" altLang="en-US" sz="1600" dirty="0" smtClean="0">
                <a:latin typeface="+mj-ea"/>
                <a:ea typeface="+mj-ea"/>
              </a:rPr>
              <a:t>햇빛이 들지 않고</a:t>
            </a:r>
            <a:r>
              <a:rPr lang="en-US" altLang="ko-KR" sz="1600" dirty="0" smtClean="0">
                <a:latin typeface="+mj-ea"/>
                <a:ea typeface="+mj-ea"/>
              </a:rPr>
              <a:t>, </a:t>
            </a:r>
            <a:r>
              <a:rPr lang="ko-KR" altLang="en-US" sz="1600" dirty="0" smtClean="0">
                <a:latin typeface="+mj-ea"/>
                <a:ea typeface="+mj-ea"/>
              </a:rPr>
              <a:t>성분 변화</a:t>
            </a:r>
            <a:r>
              <a:rPr lang="en-US" altLang="ko-KR" sz="1600" dirty="0" smtClean="0">
                <a:latin typeface="+mj-ea"/>
                <a:ea typeface="+mj-ea"/>
              </a:rPr>
              <a:t>, </a:t>
            </a:r>
            <a:r>
              <a:rPr lang="ko-KR" altLang="en-US" sz="1600" dirty="0" smtClean="0">
                <a:latin typeface="+mj-ea"/>
                <a:ea typeface="+mj-ea"/>
              </a:rPr>
              <a:t>결빙</a:t>
            </a:r>
            <a:r>
              <a:rPr lang="en-US" altLang="ko-KR" sz="1600" dirty="0" smtClean="0">
                <a:latin typeface="+mj-ea"/>
                <a:ea typeface="+mj-ea"/>
              </a:rPr>
              <a:t>, </a:t>
            </a:r>
            <a:r>
              <a:rPr lang="ko-KR" altLang="en-US" sz="1600" dirty="0" smtClean="0">
                <a:latin typeface="+mj-ea"/>
                <a:ea typeface="+mj-ea"/>
              </a:rPr>
              <a:t>화재로부터 안전한 곳</a:t>
            </a:r>
            <a:endParaRPr lang="en-US" altLang="ko-KR" sz="1600" dirty="0" smtClean="0">
              <a:latin typeface="+mj-ea"/>
              <a:ea typeface="+mj-ea"/>
            </a:endParaRPr>
          </a:p>
          <a:p>
            <a:pPr marL="285750" indent="-285750">
              <a:lnSpc>
                <a:spcPts val="2600"/>
              </a:lnSpc>
            </a:pPr>
            <a:r>
              <a:rPr lang="en-US" altLang="ko-KR" sz="1600" dirty="0" smtClean="0">
                <a:latin typeface="+mj-ea"/>
                <a:ea typeface="+mj-ea"/>
              </a:rPr>
              <a:t>  - </a:t>
            </a:r>
            <a:r>
              <a:rPr lang="ko-KR" altLang="en-US" sz="1600" dirty="0" smtClean="0">
                <a:latin typeface="+mj-ea"/>
                <a:ea typeface="+mj-ea"/>
              </a:rPr>
              <a:t>농약 보관장소는 농산물</a:t>
            </a:r>
            <a:r>
              <a:rPr lang="en-US" altLang="ko-KR" sz="1600" dirty="0" smtClean="0">
                <a:latin typeface="+mj-ea"/>
                <a:ea typeface="+mj-ea"/>
              </a:rPr>
              <a:t>, </a:t>
            </a:r>
            <a:r>
              <a:rPr lang="ko-KR" altLang="en-US" sz="1600" dirty="0" err="1" smtClean="0">
                <a:latin typeface="+mj-ea"/>
                <a:ea typeface="+mj-ea"/>
              </a:rPr>
              <a:t>식의약품</a:t>
            </a:r>
            <a:r>
              <a:rPr lang="en-US" altLang="ko-KR" sz="1600" dirty="0" smtClean="0">
                <a:latin typeface="+mj-ea"/>
                <a:ea typeface="+mj-ea"/>
              </a:rPr>
              <a:t>, </a:t>
            </a:r>
            <a:r>
              <a:rPr lang="ko-KR" altLang="en-US" sz="1600" dirty="0" smtClean="0">
                <a:latin typeface="+mj-ea"/>
                <a:ea typeface="+mj-ea"/>
              </a:rPr>
              <a:t>사료</a:t>
            </a:r>
            <a:r>
              <a:rPr lang="en-US" altLang="ko-KR" sz="1600" dirty="0" smtClean="0">
                <a:latin typeface="+mj-ea"/>
                <a:ea typeface="+mj-ea"/>
              </a:rPr>
              <a:t>, </a:t>
            </a:r>
            <a:r>
              <a:rPr lang="ko-KR" altLang="en-US" sz="1600" dirty="0" smtClean="0">
                <a:latin typeface="+mj-ea"/>
                <a:ea typeface="+mj-ea"/>
              </a:rPr>
              <a:t>비료와 구분 보관</a:t>
            </a:r>
            <a:endParaRPr lang="en-US" altLang="ko-KR" sz="1600" dirty="0" smtClean="0">
              <a:latin typeface="+mj-ea"/>
              <a:ea typeface="+mj-ea"/>
            </a:endParaRPr>
          </a:p>
          <a:p>
            <a:pPr marL="285750" indent="-285750">
              <a:lnSpc>
                <a:spcPts val="2600"/>
              </a:lnSpc>
            </a:pPr>
            <a:r>
              <a:rPr lang="en-US" altLang="ko-KR" sz="1400" dirty="0" smtClean="0">
                <a:latin typeface="HY중고딕" pitchFamily="18" charset="-127"/>
                <a:ea typeface="HY중고딕" pitchFamily="18" charset="-127"/>
              </a:rPr>
              <a:t>  * </a:t>
            </a:r>
            <a:r>
              <a:rPr lang="ko-KR" altLang="en-US" sz="1400" dirty="0" smtClean="0">
                <a:latin typeface="HY중고딕" pitchFamily="18" charset="-127"/>
                <a:ea typeface="HY중고딕" pitchFamily="18" charset="-127"/>
              </a:rPr>
              <a:t>어린이의 접근금지</a:t>
            </a:r>
            <a:r>
              <a:rPr lang="en-US" altLang="ko-KR" sz="1400" dirty="0" smtClean="0">
                <a:latin typeface="HY중고딕" pitchFamily="18" charset="-127"/>
                <a:ea typeface="HY중고딕" pitchFamily="18" charset="-127"/>
              </a:rPr>
              <a:t>, </a:t>
            </a:r>
            <a:r>
              <a:rPr lang="ko-KR" altLang="en-US" sz="1400" dirty="0" smtClean="0">
                <a:latin typeface="HY중고딕" pitchFamily="18" charset="-127"/>
                <a:ea typeface="HY중고딕" pitchFamily="18" charset="-127"/>
              </a:rPr>
              <a:t>위험 경고 표시</a:t>
            </a:r>
            <a:r>
              <a:rPr lang="en-US" altLang="ko-KR" sz="1400" dirty="0" smtClean="0">
                <a:latin typeface="HY중고딕" pitchFamily="18" charset="-127"/>
                <a:ea typeface="HY중고딕" pitchFamily="18" charset="-127"/>
              </a:rPr>
              <a:t>, </a:t>
            </a:r>
            <a:r>
              <a:rPr lang="ko-KR" altLang="en-US" sz="1400" dirty="0" err="1" smtClean="0">
                <a:latin typeface="HY중고딕" pitchFamily="18" charset="-127"/>
                <a:ea typeface="HY중고딕" pitchFamily="18" charset="-127"/>
              </a:rPr>
              <a:t>시건장치</a:t>
            </a:r>
            <a:r>
              <a:rPr lang="ko-KR" altLang="en-US" sz="1400" dirty="0" smtClean="0">
                <a:latin typeface="HY중고딕" pitchFamily="18" charset="-127"/>
                <a:ea typeface="HY중고딕" pitchFamily="18" charset="-127"/>
              </a:rPr>
              <a:t> 등 필요</a:t>
            </a:r>
            <a:endParaRPr lang="ko-KR" altLang="en-US" sz="1200" dirty="0">
              <a:latin typeface="HY중고딕" pitchFamily="18" charset="-127"/>
              <a:ea typeface="HY중고딕" pitchFamily="18" charset="-127"/>
            </a:endParaRPr>
          </a:p>
        </p:txBody>
      </p:sp>
      <p:pic>
        <p:nvPicPr>
          <p:cNvPr id="16" name="그림 15" descr="농약 냉장고와 보관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85720" y="3214686"/>
            <a:ext cx="4071966" cy="2643206"/>
          </a:xfrm>
          <a:prstGeom prst="rect">
            <a:avLst/>
          </a:prstGeom>
        </p:spPr>
      </p:pic>
      <p:pic>
        <p:nvPicPr>
          <p:cNvPr id="17" name="그림 16" descr="농약 냉장과와 보관2.JPG"/>
          <p:cNvPicPr>
            <a:picLocks noChangeAspect="1"/>
          </p:cNvPicPr>
          <p:nvPr/>
        </p:nvPicPr>
        <p:blipFill>
          <a:blip r:embed="rId5"/>
          <a:srcRect b="15719"/>
          <a:stretch>
            <a:fillRect/>
          </a:stretch>
        </p:blipFill>
        <p:spPr>
          <a:xfrm>
            <a:off x="4500562" y="3214686"/>
            <a:ext cx="4091015" cy="2643206"/>
          </a:xfrm>
          <a:prstGeom prst="rect">
            <a:avLst/>
          </a:prstGeom>
        </p:spPr>
      </p:pic>
      <p:pic>
        <p:nvPicPr>
          <p:cNvPr id="18" name="그림 17" descr="금지표시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858016" y="1428736"/>
            <a:ext cx="1595432" cy="15954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370211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TextBox 1"/>
          <p:cNvSpPr txBox="1">
            <a:spLocks noChangeArrowheads="1"/>
          </p:cNvSpPr>
          <p:nvPr/>
        </p:nvSpPr>
        <p:spPr bwMode="auto">
          <a:xfrm>
            <a:off x="409646" y="445161"/>
            <a:ext cx="2539099" cy="35471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76965" tIns="38483" rIns="76965" bIns="38483">
            <a:spAutoFit/>
          </a:bodyPr>
          <a:lstStyle/>
          <a:p>
            <a:r>
              <a:rPr kumimoji="0" lang="en-US" altLang="ko-KR" dirty="0" smtClean="0">
                <a:solidFill>
                  <a:schemeClr val="bg1"/>
                </a:solidFill>
                <a:latin typeface="Franklin Gothic Medium" pitchFamily="34" charset="0"/>
                <a:ea typeface="HY견고딕" pitchFamily="18" charset="-127"/>
              </a:rPr>
              <a:t>4. </a:t>
            </a:r>
            <a:r>
              <a:rPr kumimoji="0" lang="ko-KR" altLang="en-US" dirty="0" err="1" smtClean="0">
                <a:solidFill>
                  <a:schemeClr val="bg1"/>
                </a:solidFill>
                <a:latin typeface="Franklin Gothic Medium" pitchFamily="34" charset="0"/>
                <a:ea typeface="HY견고딕" pitchFamily="18" charset="-127"/>
              </a:rPr>
              <a:t>인증기준별</a:t>
            </a:r>
            <a:r>
              <a:rPr kumimoji="0" lang="ko-KR" altLang="en-US" dirty="0" smtClean="0">
                <a:solidFill>
                  <a:schemeClr val="bg1"/>
                </a:solidFill>
                <a:latin typeface="Franklin Gothic Medium" pitchFamily="34" charset="0"/>
                <a:ea typeface="HY견고딕" pitchFamily="18" charset="-127"/>
              </a:rPr>
              <a:t> 준수사항</a:t>
            </a:r>
            <a:endParaRPr kumimoji="0" lang="ko-KR" altLang="en-US" dirty="0">
              <a:solidFill>
                <a:schemeClr val="bg1"/>
              </a:solidFill>
              <a:latin typeface="Franklin Gothic Medium" pitchFamily="34" charset="0"/>
              <a:ea typeface="HY견고딕" pitchFamily="18" charset="-127"/>
            </a:endParaRPr>
          </a:p>
        </p:txBody>
      </p:sp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113" name="슬라이드 번호 개체 틀 18"/>
          <p:cNvSpPr>
            <a:spLocks noGrp="1"/>
          </p:cNvSpPr>
          <p:nvPr>
            <p:ph type="sldNum" sz="quarter" idx="10"/>
          </p:nvPr>
        </p:nvSpPr>
        <p:spPr>
          <a:xfrm>
            <a:off x="9215399" y="6321410"/>
            <a:ext cx="571500" cy="412750"/>
          </a:xfrm>
        </p:spPr>
        <p:txBody>
          <a:bodyPr/>
          <a:lstStyle/>
          <a:p>
            <a:pPr>
              <a:defRPr/>
            </a:pPr>
            <a:fld id="{7935FCAA-BBB0-4DAB-ADC1-FD6FFA529600}" type="slidenum">
              <a:rPr lang="ko-KR" altLang="en-US"/>
              <a:pPr>
                <a:defRPr/>
              </a:pPr>
              <a:t>44</a:t>
            </a:fld>
            <a:endParaRPr lang="ko-KR" altLang="en-US"/>
          </a:p>
        </p:txBody>
      </p:sp>
      <p:sp>
        <p:nvSpPr>
          <p:cNvPr id="26" name="모서리가 둥근 직사각형 25"/>
          <p:cNvSpPr/>
          <p:nvPr/>
        </p:nvSpPr>
        <p:spPr bwMode="auto">
          <a:xfrm>
            <a:off x="160345" y="1214422"/>
            <a:ext cx="6340481" cy="1785950"/>
          </a:xfrm>
          <a:prstGeom prst="roundRect">
            <a:avLst>
              <a:gd name="adj" fmla="val 6469"/>
            </a:avLst>
          </a:prstGeom>
          <a:noFill/>
          <a:ln w="38100" cap="flat" cmpd="sng" algn="ctr">
            <a:solidFill>
              <a:schemeClr val="tx1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defRPr/>
            </a:pPr>
            <a:endParaRPr lang="ko-KR" altLang="en-US" smtClean="0">
              <a:ea typeface="굴림" pitchFamily="50" charset="-127"/>
            </a:endParaRPr>
          </a:p>
        </p:txBody>
      </p:sp>
      <p:grpSp>
        <p:nvGrpSpPr>
          <p:cNvPr id="2" name="그룹 25"/>
          <p:cNvGrpSpPr>
            <a:grpSpLocks/>
          </p:cNvGrpSpPr>
          <p:nvPr/>
        </p:nvGrpSpPr>
        <p:grpSpPr bwMode="auto">
          <a:xfrm>
            <a:off x="374627" y="985824"/>
            <a:ext cx="2714644" cy="514350"/>
            <a:chOff x="777488" y="951783"/>
            <a:chExt cx="2679044" cy="586666"/>
          </a:xfrm>
        </p:grpSpPr>
        <p:sp>
          <p:nvSpPr>
            <p:cNvPr id="28" name="모서리가 둥근 직사각형 27"/>
            <p:cNvSpPr/>
            <p:nvPr/>
          </p:nvSpPr>
          <p:spPr bwMode="auto">
            <a:xfrm>
              <a:off x="777488" y="951783"/>
              <a:ext cx="2679044" cy="586666"/>
            </a:xfrm>
            <a:prstGeom prst="roundRect">
              <a:avLst>
                <a:gd name="adj" fmla="val 50000"/>
              </a:avLst>
            </a:prstGeom>
            <a:blipFill>
              <a:blip r:embed="rId3" cstate="print"/>
              <a:stretch>
                <a:fillRect/>
              </a:stretch>
            </a:blipFill>
            <a:ln w="6350">
              <a:solidFill>
                <a:srgbClr val="D9D9D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ko-KR" altLang="en-US">
                <a:latin typeface="HY견고딕" panose="02030600000101010101" pitchFamily="18" charset="-127"/>
                <a:ea typeface="HY견고딕" panose="02030600000101010101" pitchFamily="18" charset="-127"/>
              </a:endParaRPr>
            </a:p>
          </p:txBody>
        </p:sp>
        <p:sp>
          <p:nvSpPr>
            <p:cNvPr id="29" name="모서리가 둥근 직사각형 28"/>
            <p:cNvSpPr/>
            <p:nvPr/>
          </p:nvSpPr>
          <p:spPr bwMode="auto">
            <a:xfrm>
              <a:off x="855729" y="1035075"/>
              <a:ext cx="2519865" cy="430946"/>
            </a:xfrm>
            <a:prstGeom prst="roundRect">
              <a:avLst>
                <a:gd name="adj" fmla="val 41037"/>
              </a:avLst>
            </a:prstGeom>
            <a:solidFill>
              <a:schemeClr val="accent5">
                <a:lumMod val="20000"/>
                <a:lumOff val="80000"/>
              </a:schemeClr>
            </a:solidFill>
            <a:ln w="6350">
              <a:solidFill>
                <a:srgbClr val="D9D9D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ko-KR" altLang="en-US" dirty="0" smtClean="0">
                  <a:solidFill>
                    <a:schemeClr val="tx1"/>
                  </a:solidFill>
                  <a:latin typeface="HY견고딕" panose="02030600000101010101" pitchFamily="18" charset="-127"/>
                  <a:ea typeface="HY견고딕" panose="02030600000101010101" pitchFamily="18" charset="-127"/>
                </a:rPr>
                <a:t>작물보호 및 농약사용</a:t>
              </a:r>
              <a:endParaRPr lang="ko-KR" altLang="en-US" dirty="0">
                <a:solidFill>
                  <a:schemeClr val="tx1"/>
                </a:solidFill>
                <a:latin typeface="HY견고딕" panose="02030600000101010101" pitchFamily="18" charset="-127"/>
                <a:ea typeface="HY견고딕" panose="02030600000101010101" pitchFamily="18" charset="-127"/>
              </a:endParaRPr>
            </a:p>
          </p:txBody>
        </p:sp>
      </p:grpSp>
      <p:sp>
        <p:nvSpPr>
          <p:cNvPr id="11" name="TextBox 5"/>
          <p:cNvSpPr txBox="1">
            <a:spLocks noChangeArrowheads="1"/>
          </p:cNvSpPr>
          <p:nvPr/>
        </p:nvSpPr>
        <p:spPr bwMode="auto">
          <a:xfrm>
            <a:off x="308298" y="1549034"/>
            <a:ext cx="6269044" cy="14260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marL="285750" indent="-285750">
              <a:lnSpc>
                <a:spcPts val="2600"/>
              </a:lnSpc>
              <a:buFont typeface="Wingdings" pitchFamily="2" charset="2"/>
              <a:buChar char="u"/>
            </a:pPr>
            <a:r>
              <a:rPr lang="ko-KR" altLang="en-US" b="1" dirty="0" smtClean="0">
                <a:latin typeface="+mj-ea"/>
                <a:ea typeface="+mj-ea"/>
              </a:rPr>
              <a:t>남은 농약의 관리</a:t>
            </a:r>
            <a:r>
              <a:rPr lang="en-US" altLang="ko-KR" b="1" dirty="0" smtClean="0">
                <a:latin typeface="+mj-ea"/>
                <a:ea typeface="+mj-ea"/>
              </a:rPr>
              <a:t>, </a:t>
            </a:r>
            <a:r>
              <a:rPr lang="ko-KR" altLang="en-US" b="1" dirty="0" smtClean="0">
                <a:latin typeface="+mj-ea"/>
                <a:ea typeface="+mj-ea"/>
              </a:rPr>
              <a:t>유출사고 예방</a:t>
            </a:r>
            <a:endParaRPr lang="en-US" altLang="ko-KR" b="1" dirty="0" smtClean="0">
              <a:latin typeface="+mj-ea"/>
              <a:ea typeface="+mj-ea"/>
            </a:endParaRPr>
          </a:p>
          <a:p>
            <a:pPr marL="285750" indent="-285750">
              <a:lnSpc>
                <a:spcPts val="2600"/>
              </a:lnSpc>
            </a:pPr>
            <a:r>
              <a:rPr lang="en-US" altLang="ko-KR" sz="1600" dirty="0" smtClean="0">
                <a:latin typeface="+mj-ea"/>
                <a:ea typeface="+mj-ea"/>
              </a:rPr>
              <a:t>  - </a:t>
            </a:r>
            <a:r>
              <a:rPr lang="ko-KR" altLang="en-US" sz="1600" dirty="0" smtClean="0">
                <a:latin typeface="+mj-ea"/>
                <a:ea typeface="+mj-ea"/>
              </a:rPr>
              <a:t>원래 용도로 사용 가능하도록 원래의 포장용기에 보관</a:t>
            </a:r>
            <a:endParaRPr lang="en-US" altLang="ko-KR" sz="1600" dirty="0" smtClean="0">
              <a:latin typeface="+mj-ea"/>
              <a:ea typeface="+mj-ea"/>
            </a:endParaRPr>
          </a:p>
          <a:p>
            <a:pPr marL="285750" indent="-285750">
              <a:lnSpc>
                <a:spcPts val="2600"/>
              </a:lnSpc>
            </a:pPr>
            <a:r>
              <a:rPr lang="en-US" altLang="ko-KR" sz="1600" dirty="0" smtClean="0">
                <a:latin typeface="+mj-ea"/>
                <a:ea typeface="+mj-ea"/>
              </a:rPr>
              <a:t>  - </a:t>
            </a:r>
            <a:r>
              <a:rPr lang="ko-KR" altLang="en-US" sz="1600" dirty="0" smtClean="0">
                <a:latin typeface="+mj-ea"/>
                <a:ea typeface="+mj-ea"/>
              </a:rPr>
              <a:t>유출사고 예방을 위한 </a:t>
            </a:r>
            <a:r>
              <a:rPr lang="ko-KR" altLang="en-US" sz="1600" dirty="0" err="1" smtClean="0">
                <a:latin typeface="+mj-ea"/>
                <a:ea typeface="+mj-ea"/>
              </a:rPr>
              <a:t>모래함</a:t>
            </a:r>
            <a:r>
              <a:rPr lang="en-US" altLang="ko-KR" sz="1600" dirty="0" smtClean="0">
                <a:latin typeface="+mj-ea"/>
                <a:ea typeface="+mj-ea"/>
              </a:rPr>
              <a:t>, </a:t>
            </a:r>
            <a:r>
              <a:rPr lang="ko-KR" altLang="en-US" sz="1600" dirty="0" smtClean="0">
                <a:latin typeface="+mj-ea"/>
                <a:ea typeface="+mj-ea"/>
              </a:rPr>
              <a:t>빗자루</a:t>
            </a:r>
            <a:r>
              <a:rPr lang="en-US" altLang="ko-KR" sz="1600" dirty="0" smtClean="0">
                <a:latin typeface="+mj-ea"/>
                <a:ea typeface="+mj-ea"/>
              </a:rPr>
              <a:t>, </a:t>
            </a:r>
            <a:r>
              <a:rPr lang="ko-KR" altLang="en-US" sz="1600" dirty="0" smtClean="0">
                <a:latin typeface="+mj-ea"/>
                <a:ea typeface="+mj-ea"/>
              </a:rPr>
              <a:t>쓰레받기 등 구비</a:t>
            </a:r>
            <a:endParaRPr lang="en-US" altLang="ko-KR" sz="1600" dirty="0" smtClean="0">
              <a:latin typeface="+mj-ea"/>
              <a:ea typeface="+mj-ea"/>
            </a:endParaRPr>
          </a:p>
          <a:p>
            <a:pPr marL="285750" indent="-285750">
              <a:lnSpc>
                <a:spcPts val="2600"/>
              </a:lnSpc>
            </a:pPr>
            <a:r>
              <a:rPr lang="en-US" altLang="ko-KR" sz="1400" dirty="0" smtClean="0">
                <a:latin typeface="HY중고딕" pitchFamily="18" charset="-127"/>
                <a:ea typeface="HY중고딕" pitchFamily="18" charset="-127"/>
              </a:rPr>
              <a:t>   * </a:t>
            </a:r>
            <a:r>
              <a:rPr lang="ko-KR" altLang="en-US" sz="1400" dirty="0" smtClean="0">
                <a:latin typeface="HY중고딕" pitchFamily="18" charset="-127"/>
                <a:ea typeface="HY중고딕" pitchFamily="18" charset="-127"/>
              </a:rPr>
              <a:t>농약 혼합 및 측정기구 비치</a:t>
            </a:r>
            <a:r>
              <a:rPr lang="en-US" altLang="ko-KR" sz="1400" dirty="0" smtClean="0">
                <a:latin typeface="HY중고딕" pitchFamily="18" charset="-127"/>
                <a:ea typeface="HY중고딕" pitchFamily="18" charset="-127"/>
              </a:rPr>
              <a:t>, </a:t>
            </a:r>
            <a:r>
              <a:rPr lang="ko-KR" altLang="en-US" sz="1400" dirty="0" smtClean="0">
                <a:latin typeface="HY중고딕" pitchFamily="18" charset="-127"/>
                <a:ea typeface="HY중고딕" pitchFamily="18" charset="-127"/>
              </a:rPr>
              <a:t>재고 농약 등 기록 관리</a:t>
            </a:r>
            <a:endParaRPr lang="ko-KR" altLang="en-US" sz="1100" dirty="0">
              <a:latin typeface="HY중고딕" pitchFamily="18" charset="-127"/>
              <a:ea typeface="HY중고딕" pitchFamily="18" charset="-127"/>
            </a:endParaRPr>
          </a:p>
        </p:txBody>
      </p:sp>
      <p:pic>
        <p:nvPicPr>
          <p:cNvPr id="16" name="Picture 8"/>
          <p:cNvPicPr>
            <a:picLocks noChangeAspect="1" noChangeArrowheads="1"/>
          </p:cNvPicPr>
          <p:nvPr/>
        </p:nvPicPr>
        <p:blipFill>
          <a:blip r:embed="rId4">
            <a:extLst/>
          </a:blip>
          <a:srcRect l="7795" r="9220"/>
          <a:stretch>
            <a:fillRect/>
          </a:stretch>
        </p:blipFill>
        <p:spPr bwMode="auto">
          <a:xfrm>
            <a:off x="5786446" y="3143248"/>
            <a:ext cx="3082737" cy="2786082"/>
          </a:xfrm>
          <a:prstGeom prst="roundRect">
            <a:avLst>
              <a:gd name="adj" fmla="val 0"/>
            </a:avLst>
          </a:prstGeom>
          <a:solidFill>
            <a:srgbClr val="FFFFFF"/>
          </a:solidFill>
          <a:ln w="38100">
            <a:noFill/>
            <a:miter lim="800000"/>
            <a:headEnd/>
            <a:tailEnd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>
            <a:contourClr>
              <a:srgbClr val="C0C0C0"/>
            </a:contourClr>
          </a:sp3d>
          <a:extLst/>
        </p:spPr>
      </p:pic>
      <p:pic>
        <p:nvPicPr>
          <p:cNvPr id="17" name="그림 16" descr="농약계량1.jpg"/>
          <p:cNvPicPr>
            <a:picLocks noChangeAspect="1"/>
          </p:cNvPicPr>
          <p:nvPr/>
        </p:nvPicPr>
        <p:blipFill>
          <a:blip r:embed="rId5"/>
          <a:srcRect l="10961" r="13677" b="11798"/>
          <a:stretch>
            <a:fillRect/>
          </a:stretch>
        </p:blipFill>
        <p:spPr>
          <a:xfrm>
            <a:off x="142844" y="3143248"/>
            <a:ext cx="3380845" cy="2643206"/>
          </a:xfrm>
          <a:prstGeom prst="rect">
            <a:avLst/>
          </a:prstGeom>
        </p:spPr>
      </p:pic>
      <p:pic>
        <p:nvPicPr>
          <p:cNvPr id="18" name="그림 17" descr="농약계량컵.jp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680909" y="3143248"/>
            <a:ext cx="1928826" cy="1928826"/>
          </a:xfrm>
          <a:prstGeom prst="rect">
            <a:avLst/>
          </a:prstGeom>
        </p:spPr>
      </p:pic>
      <p:pic>
        <p:nvPicPr>
          <p:cNvPr id="19" name="Picture 6" descr="D:\윤-Work\10-GlobalGAP\GGAP-10-단체인증\GGAP-단체-9-참고사진\01-농약\IMG-20120322-00011.jpg"/>
          <p:cNvPicPr>
            <a:picLocks noChangeAspect="1" noChangeArrowheads="1"/>
          </p:cNvPicPr>
          <p:nvPr/>
        </p:nvPicPr>
        <p:blipFill>
          <a:blip r:embed="rId7" cstate="print">
            <a:extLst/>
          </a:blip>
          <a:srcRect/>
          <a:stretch>
            <a:fillRect/>
          </a:stretch>
        </p:blipFill>
        <p:spPr bwMode="auto">
          <a:xfrm>
            <a:off x="3680909" y="5143536"/>
            <a:ext cx="2000232" cy="1500174"/>
          </a:xfrm>
          <a:prstGeom prst="roundRect">
            <a:avLst>
              <a:gd name="adj" fmla="val 0"/>
            </a:avLst>
          </a:prstGeom>
          <a:solidFill>
            <a:srgbClr val="FFFFFF">
              <a:shade val="85000"/>
            </a:srgbClr>
          </a:solidFill>
          <a:ln w="38100">
            <a:noFill/>
          </a:ln>
          <a:effectLst/>
          <a:extLst/>
        </p:spPr>
      </p:pic>
    </p:spTree>
    <p:extLst>
      <p:ext uri="{BB962C8B-B14F-4D97-AF65-F5344CB8AC3E}">
        <p14:creationId xmlns:p14="http://schemas.microsoft.com/office/powerpoint/2010/main" val="16871374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TextBox 1"/>
          <p:cNvSpPr txBox="1">
            <a:spLocks noChangeArrowheads="1"/>
          </p:cNvSpPr>
          <p:nvPr/>
        </p:nvSpPr>
        <p:spPr bwMode="auto">
          <a:xfrm>
            <a:off x="409646" y="445161"/>
            <a:ext cx="2539099" cy="35471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76965" tIns="38483" rIns="76965" bIns="38483">
            <a:spAutoFit/>
          </a:bodyPr>
          <a:lstStyle/>
          <a:p>
            <a:r>
              <a:rPr kumimoji="0" lang="en-US" altLang="ko-KR" dirty="0" smtClean="0">
                <a:solidFill>
                  <a:schemeClr val="bg1"/>
                </a:solidFill>
                <a:latin typeface="Franklin Gothic Medium" pitchFamily="34" charset="0"/>
                <a:ea typeface="HY견고딕" pitchFamily="18" charset="-127"/>
              </a:rPr>
              <a:t>4. </a:t>
            </a:r>
            <a:r>
              <a:rPr kumimoji="0" lang="ko-KR" altLang="en-US" dirty="0" err="1" smtClean="0">
                <a:solidFill>
                  <a:schemeClr val="bg1"/>
                </a:solidFill>
                <a:latin typeface="Franklin Gothic Medium" pitchFamily="34" charset="0"/>
                <a:ea typeface="HY견고딕" pitchFamily="18" charset="-127"/>
              </a:rPr>
              <a:t>인증기준별</a:t>
            </a:r>
            <a:r>
              <a:rPr kumimoji="0" lang="ko-KR" altLang="en-US" dirty="0" smtClean="0">
                <a:solidFill>
                  <a:schemeClr val="bg1"/>
                </a:solidFill>
                <a:latin typeface="Franklin Gothic Medium" pitchFamily="34" charset="0"/>
                <a:ea typeface="HY견고딕" pitchFamily="18" charset="-127"/>
              </a:rPr>
              <a:t> 준수사항</a:t>
            </a:r>
            <a:endParaRPr kumimoji="0" lang="ko-KR" altLang="en-US" dirty="0">
              <a:solidFill>
                <a:schemeClr val="bg1"/>
              </a:solidFill>
              <a:latin typeface="Franklin Gothic Medium" pitchFamily="34" charset="0"/>
              <a:ea typeface="HY견고딕" pitchFamily="18" charset="-127"/>
            </a:endParaRPr>
          </a:p>
        </p:txBody>
      </p:sp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113" name="슬라이드 번호 개체 틀 18"/>
          <p:cNvSpPr>
            <a:spLocks noGrp="1"/>
          </p:cNvSpPr>
          <p:nvPr>
            <p:ph type="sldNum" sz="quarter" idx="10"/>
          </p:nvPr>
        </p:nvSpPr>
        <p:spPr>
          <a:xfrm>
            <a:off x="9215399" y="6321410"/>
            <a:ext cx="571500" cy="412750"/>
          </a:xfrm>
        </p:spPr>
        <p:txBody>
          <a:bodyPr/>
          <a:lstStyle/>
          <a:p>
            <a:pPr>
              <a:defRPr/>
            </a:pPr>
            <a:fld id="{7935FCAA-BBB0-4DAB-ADC1-FD6FFA529600}" type="slidenum">
              <a:rPr lang="ko-KR" altLang="en-US"/>
              <a:pPr>
                <a:defRPr/>
              </a:pPr>
              <a:t>45</a:t>
            </a:fld>
            <a:endParaRPr lang="ko-KR" altLang="en-US"/>
          </a:p>
        </p:txBody>
      </p:sp>
      <p:sp>
        <p:nvSpPr>
          <p:cNvPr id="26" name="모서리가 둥근 직사각형 25"/>
          <p:cNvSpPr/>
          <p:nvPr/>
        </p:nvSpPr>
        <p:spPr bwMode="auto">
          <a:xfrm>
            <a:off x="160345" y="1214422"/>
            <a:ext cx="6340481" cy="1143008"/>
          </a:xfrm>
          <a:prstGeom prst="roundRect">
            <a:avLst>
              <a:gd name="adj" fmla="val 6469"/>
            </a:avLst>
          </a:prstGeom>
          <a:noFill/>
          <a:ln w="38100" cap="flat" cmpd="sng" algn="ctr">
            <a:solidFill>
              <a:schemeClr val="tx1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defRPr/>
            </a:pPr>
            <a:endParaRPr lang="ko-KR" altLang="en-US" smtClean="0">
              <a:ea typeface="굴림" pitchFamily="50" charset="-127"/>
            </a:endParaRPr>
          </a:p>
        </p:txBody>
      </p:sp>
      <p:grpSp>
        <p:nvGrpSpPr>
          <p:cNvPr id="2" name="그룹 25"/>
          <p:cNvGrpSpPr>
            <a:grpSpLocks/>
          </p:cNvGrpSpPr>
          <p:nvPr/>
        </p:nvGrpSpPr>
        <p:grpSpPr bwMode="auto">
          <a:xfrm>
            <a:off x="374627" y="985824"/>
            <a:ext cx="2714644" cy="514350"/>
            <a:chOff x="777488" y="951783"/>
            <a:chExt cx="2679044" cy="586666"/>
          </a:xfrm>
        </p:grpSpPr>
        <p:sp>
          <p:nvSpPr>
            <p:cNvPr id="28" name="모서리가 둥근 직사각형 27"/>
            <p:cNvSpPr/>
            <p:nvPr/>
          </p:nvSpPr>
          <p:spPr bwMode="auto">
            <a:xfrm>
              <a:off x="777488" y="951783"/>
              <a:ext cx="2679044" cy="586666"/>
            </a:xfrm>
            <a:prstGeom prst="roundRect">
              <a:avLst>
                <a:gd name="adj" fmla="val 50000"/>
              </a:avLst>
            </a:prstGeom>
            <a:blipFill>
              <a:blip r:embed="rId3" cstate="print"/>
              <a:stretch>
                <a:fillRect/>
              </a:stretch>
            </a:blipFill>
            <a:ln w="6350">
              <a:solidFill>
                <a:srgbClr val="D9D9D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ko-KR" altLang="en-US">
                <a:latin typeface="HY견고딕" panose="02030600000101010101" pitchFamily="18" charset="-127"/>
                <a:ea typeface="HY견고딕" panose="02030600000101010101" pitchFamily="18" charset="-127"/>
              </a:endParaRPr>
            </a:p>
          </p:txBody>
        </p:sp>
        <p:sp>
          <p:nvSpPr>
            <p:cNvPr id="29" name="모서리가 둥근 직사각형 28"/>
            <p:cNvSpPr/>
            <p:nvPr/>
          </p:nvSpPr>
          <p:spPr bwMode="auto">
            <a:xfrm>
              <a:off x="855729" y="1035075"/>
              <a:ext cx="2519865" cy="430946"/>
            </a:xfrm>
            <a:prstGeom prst="roundRect">
              <a:avLst>
                <a:gd name="adj" fmla="val 41037"/>
              </a:avLst>
            </a:prstGeom>
            <a:solidFill>
              <a:schemeClr val="accent5">
                <a:lumMod val="20000"/>
                <a:lumOff val="80000"/>
              </a:schemeClr>
            </a:solidFill>
            <a:ln w="6350">
              <a:solidFill>
                <a:srgbClr val="D9D9D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ko-KR" altLang="en-US" dirty="0" smtClean="0">
                  <a:solidFill>
                    <a:schemeClr val="tx1"/>
                  </a:solidFill>
                  <a:latin typeface="HY견고딕" panose="02030600000101010101" pitchFamily="18" charset="-127"/>
                  <a:ea typeface="HY견고딕" panose="02030600000101010101" pitchFamily="18" charset="-127"/>
                </a:rPr>
                <a:t>작물보호 및 농약사용</a:t>
              </a:r>
              <a:endParaRPr lang="ko-KR" altLang="en-US" dirty="0">
                <a:solidFill>
                  <a:schemeClr val="tx1"/>
                </a:solidFill>
                <a:latin typeface="HY견고딕" panose="02030600000101010101" pitchFamily="18" charset="-127"/>
                <a:ea typeface="HY견고딕" panose="02030600000101010101" pitchFamily="18" charset="-127"/>
              </a:endParaRPr>
            </a:p>
          </p:txBody>
        </p:sp>
      </p:grpSp>
      <p:sp>
        <p:nvSpPr>
          <p:cNvPr id="11" name="TextBox 5"/>
          <p:cNvSpPr txBox="1">
            <a:spLocks noChangeArrowheads="1"/>
          </p:cNvSpPr>
          <p:nvPr/>
        </p:nvSpPr>
        <p:spPr bwMode="auto">
          <a:xfrm>
            <a:off x="308298" y="1549034"/>
            <a:ext cx="6269044" cy="7591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marL="285750" indent="-285750">
              <a:lnSpc>
                <a:spcPts val="2600"/>
              </a:lnSpc>
              <a:buFont typeface="Wingdings" pitchFamily="2" charset="2"/>
              <a:buChar char="u"/>
            </a:pPr>
            <a:r>
              <a:rPr lang="ko-KR" altLang="en-US" b="1" dirty="0" smtClean="0">
                <a:latin typeface="+mj-ea"/>
                <a:ea typeface="+mj-ea"/>
              </a:rPr>
              <a:t>빈용기 및 살포 잔액이 유실되지 않도록 안전하게 폐기</a:t>
            </a:r>
            <a:endParaRPr lang="en-US" altLang="ko-KR" b="1" dirty="0" smtClean="0">
              <a:latin typeface="+mj-ea"/>
              <a:ea typeface="+mj-ea"/>
            </a:endParaRPr>
          </a:p>
          <a:p>
            <a:pPr marL="285750" indent="-285750">
              <a:lnSpc>
                <a:spcPts val="2600"/>
              </a:lnSpc>
            </a:pPr>
            <a:r>
              <a:rPr lang="en-US" altLang="ko-KR" sz="1600" dirty="0" smtClean="0">
                <a:latin typeface="+mj-ea"/>
                <a:ea typeface="+mj-ea"/>
              </a:rPr>
              <a:t>  - </a:t>
            </a:r>
            <a:r>
              <a:rPr lang="ko-KR" altLang="en-US" sz="1600" dirty="0" smtClean="0">
                <a:latin typeface="+mj-ea"/>
                <a:ea typeface="+mj-ea"/>
              </a:rPr>
              <a:t>분리보관 및 정기적 배출</a:t>
            </a:r>
            <a:r>
              <a:rPr lang="en-US" altLang="ko-KR" sz="1600" dirty="0" smtClean="0">
                <a:latin typeface="+mj-ea"/>
                <a:ea typeface="+mj-ea"/>
              </a:rPr>
              <a:t>, </a:t>
            </a:r>
            <a:r>
              <a:rPr lang="ko-KR" altLang="en-US" sz="1600" dirty="0" smtClean="0">
                <a:latin typeface="+mj-ea"/>
                <a:ea typeface="+mj-ea"/>
              </a:rPr>
              <a:t>강우에 의한 유실 방지</a:t>
            </a:r>
            <a:endParaRPr lang="ko-KR" altLang="en-US" sz="1100" dirty="0">
              <a:latin typeface="HY중고딕" pitchFamily="18" charset="-127"/>
              <a:ea typeface="HY중고딕" pitchFamily="18" charset="-127"/>
            </a:endParaRPr>
          </a:p>
        </p:txBody>
      </p:sp>
      <p:pic>
        <p:nvPicPr>
          <p:cNvPr id="21" name="그림 20" descr="농약병방치2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14282" y="2500306"/>
            <a:ext cx="2545087" cy="3810010"/>
          </a:xfrm>
          <a:prstGeom prst="rect">
            <a:avLst/>
          </a:prstGeom>
        </p:spPr>
      </p:pic>
      <p:pic>
        <p:nvPicPr>
          <p:cNvPr id="22" name="그림 21" descr="농약병방치3.jp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214810" y="2428868"/>
            <a:ext cx="4048125" cy="2695575"/>
          </a:xfrm>
          <a:prstGeom prst="rect">
            <a:avLst/>
          </a:prstGeom>
        </p:spPr>
      </p:pic>
      <p:pic>
        <p:nvPicPr>
          <p:cNvPr id="20" name="그림 19" descr="농약병방치.jp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143240" y="4000504"/>
            <a:ext cx="3292333" cy="22717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947108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TextBox 1"/>
          <p:cNvSpPr txBox="1">
            <a:spLocks noChangeArrowheads="1"/>
          </p:cNvSpPr>
          <p:nvPr/>
        </p:nvSpPr>
        <p:spPr bwMode="auto">
          <a:xfrm>
            <a:off x="409646" y="445161"/>
            <a:ext cx="2539099" cy="35471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76965" tIns="38483" rIns="76965" bIns="38483">
            <a:spAutoFit/>
          </a:bodyPr>
          <a:lstStyle/>
          <a:p>
            <a:r>
              <a:rPr kumimoji="0" lang="en-US" altLang="ko-KR" dirty="0" smtClean="0">
                <a:solidFill>
                  <a:schemeClr val="bg1"/>
                </a:solidFill>
                <a:latin typeface="Franklin Gothic Medium" pitchFamily="34" charset="0"/>
                <a:ea typeface="HY견고딕" pitchFamily="18" charset="-127"/>
              </a:rPr>
              <a:t>4. </a:t>
            </a:r>
            <a:r>
              <a:rPr kumimoji="0" lang="ko-KR" altLang="en-US" dirty="0" err="1" smtClean="0">
                <a:solidFill>
                  <a:schemeClr val="bg1"/>
                </a:solidFill>
                <a:latin typeface="Franklin Gothic Medium" pitchFamily="34" charset="0"/>
                <a:ea typeface="HY견고딕" pitchFamily="18" charset="-127"/>
              </a:rPr>
              <a:t>인증기준별</a:t>
            </a:r>
            <a:r>
              <a:rPr kumimoji="0" lang="ko-KR" altLang="en-US" dirty="0" smtClean="0">
                <a:solidFill>
                  <a:schemeClr val="bg1"/>
                </a:solidFill>
                <a:latin typeface="Franklin Gothic Medium" pitchFamily="34" charset="0"/>
                <a:ea typeface="HY견고딕" pitchFamily="18" charset="-127"/>
              </a:rPr>
              <a:t> 준수사항</a:t>
            </a:r>
            <a:endParaRPr kumimoji="0" lang="ko-KR" altLang="en-US" dirty="0">
              <a:solidFill>
                <a:schemeClr val="bg1"/>
              </a:solidFill>
              <a:latin typeface="Franklin Gothic Medium" pitchFamily="34" charset="0"/>
              <a:ea typeface="HY견고딕" pitchFamily="18" charset="-127"/>
            </a:endParaRPr>
          </a:p>
        </p:txBody>
      </p:sp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113" name="슬라이드 번호 개체 틀 18"/>
          <p:cNvSpPr>
            <a:spLocks noGrp="1"/>
          </p:cNvSpPr>
          <p:nvPr>
            <p:ph type="sldNum" sz="quarter" idx="10"/>
          </p:nvPr>
        </p:nvSpPr>
        <p:spPr>
          <a:xfrm>
            <a:off x="9215399" y="6321410"/>
            <a:ext cx="571500" cy="412750"/>
          </a:xfrm>
        </p:spPr>
        <p:txBody>
          <a:bodyPr/>
          <a:lstStyle/>
          <a:p>
            <a:pPr>
              <a:defRPr/>
            </a:pPr>
            <a:fld id="{7935FCAA-BBB0-4DAB-ADC1-FD6FFA529600}" type="slidenum">
              <a:rPr lang="ko-KR" altLang="en-US"/>
              <a:pPr>
                <a:defRPr/>
              </a:pPr>
              <a:t>46</a:t>
            </a:fld>
            <a:endParaRPr lang="ko-KR" altLang="en-US"/>
          </a:p>
        </p:txBody>
      </p:sp>
      <p:sp>
        <p:nvSpPr>
          <p:cNvPr id="26" name="모서리가 둥근 직사각형 25"/>
          <p:cNvSpPr/>
          <p:nvPr/>
        </p:nvSpPr>
        <p:spPr bwMode="auto">
          <a:xfrm>
            <a:off x="160345" y="1214422"/>
            <a:ext cx="6340481" cy="1143008"/>
          </a:xfrm>
          <a:prstGeom prst="roundRect">
            <a:avLst>
              <a:gd name="adj" fmla="val 6469"/>
            </a:avLst>
          </a:prstGeom>
          <a:noFill/>
          <a:ln w="38100" cap="flat" cmpd="sng" algn="ctr">
            <a:solidFill>
              <a:schemeClr val="tx1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defRPr/>
            </a:pPr>
            <a:endParaRPr lang="ko-KR" altLang="en-US" smtClean="0">
              <a:ea typeface="굴림" pitchFamily="50" charset="-127"/>
            </a:endParaRPr>
          </a:p>
        </p:txBody>
      </p:sp>
      <p:grpSp>
        <p:nvGrpSpPr>
          <p:cNvPr id="2" name="그룹 25"/>
          <p:cNvGrpSpPr>
            <a:grpSpLocks/>
          </p:cNvGrpSpPr>
          <p:nvPr/>
        </p:nvGrpSpPr>
        <p:grpSpPr bwMode="auto">
          <a:xfrm>
            <a:off x="374627" y="985824"/>
            <a:ext cx="2714644" cy="514350"/>
            <a:chOff x="777488" y="951783"/>
            <a:chExt cx="2679044" cy="586666"/>
          </a:xfrm>
        </p:grpSpPr>
        <p:sp>
          <p:nvSpPr>
            <p:cNvPr id="28" name="모서리가 둥근 직사각형 27"/>
            <p:cNvSpPr/>
            <p:nvPr/>
          </p:nvSpPr>
          <p:spPr bwMode="auto">
            <a:xfrm>
              <a:off x="777488" y="951783"/>
              <a:ext cx="2679044" cy="586666"/>
            </a:xfrm>
            <a:prstGeom prst="roundRect">
              <a:avLst>
                <a:gd name="adj" fmla="val 50000"/>
              </a:avLst>
            </a:prstGeom>
            <a:blipFill>
              <a:blip r:embed="rId3" cstate="print"/>
              <a:stretch>
                <a:fillRect/>
              </a:stretch>
            </a:blipFill>
            <a:ln w="6350">
              <a:solidFill>
                <a:srgbClr val="D9D9D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ko-KR" altLang="en-US">
                <a:latin typeface="HY견고딕" panose="02030600000101010101" pitchFamily="18" charset="-127"/>
                <a:ea typeface="HY견고딕" panose="02030600000101010101" pitchFamily="18" charset="-127"/>
              </a:endParaRPr>
            </a:p>
          </p:txBody>
        </p:sp>
        <p:sp>
          <p:nvSpPr>
            <p:cNvPr id="29" name="모서리가 둥근 직사각형 28"/>
            <p:cNvSpPr/>
            <p:nvPr/>
          </p:nvSpPr>
          <p:spPr bwMode="auto">
            <a:xfrm>
              <a:off x="855729" y="1035075"/>
              <a:ext cx="2519865" cy="430946"/>
            </a:xfrm>
            <a:prstGeom prst="roundRect">
              <a:avLst>
                <a:gd name="adj" fmla="val 41037"/>
              </a:avLst>
            </a:prstGeom>
            <a:solidFill>
              <a:schemeClr val="accent5">
                <a:lumMod val="20000"/>
                <a:lumOff val="80000"/>
              </a:schemeClr>
            </a:solidFill>
            <a:ln w="6350">
              <a:solidFill>
                <a:srgbClr val="D9D9D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ko-KR" altLang="en-US" dirty="0" smtClean="0">
                  <a:solidFill>
                    <a:schemeClr val="tx1"/>
                  </a:solidFill>
                  <a:latin typeface="HY견고딕" panose="02030600000101010101" pitchFamily="18" charset="-127"/>
                  <a:ea typeface="HY견고딕" panose="02030600000101010101" pitchFamily="18" charset="-127"/>
                </a:rPr>
                <a:t>작물보호 및 농약사용</a:t>
              </a:r>
              <a:endParaRPr lang="ko-KR" altLang="en-US" dirty="0">
                <a:solidFill>
                  <a:schemeClr val="tx1"/>
                </a:solidFill>
                <a:latin typeface="HY견고딕" panose="02030600000101010101" pitchFamily="18" charset="-127"/>
                <a:ea typeface="HY견고딕" panose="02030600000101010101" pitchFamily="18" charset="-127"/>
              </a:endParaRPr>
            </a:p>
          </p:txBody>
        </p:sp>
      </p:grpSp>
      <p:sp>
        <p:nvSpPr>
          <p:cNvPr id="11" name="TextBox 5"/>
          <p:cNvSpPr txBox="1">
            <a:spLocks noChangeArrowheads="1"/>
          </p:cNvSpPr>
          <p:nvPr/>
        </p:nvSpPr>
        <p:spPr bwMode="auto">
          <a:xfrm>
            <a:off x="308298" y="1549034"/>
            <a:ext cx="6269044" cy="7591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marL="285750" indent="-285750">
              <a:lnSpc>
                <a:spcPts val="2600"/>
              </a:lnSpc>
              <a:buFont typeface="Wingdings" pitchFamily="2" charset="2"/>
              <a:buChar char="u"/>
            </a:pPr>
            <a:r>
              <a:rPr lang="ko-KR" altLang="en-US" b="1" dirty="0" smtClean="0">
                <a:latin typeface="+mj-ea"/>
                <a:ea typeface="+mj-ea"/>
              </a:rPr>
              <a:t>빈용기 및 살포 잔액이 유실되지 않도록 안전하게 폐기</a:t>
            </a:r>
            <a:endParaRPr lang="en-US" altLang="ko-KR" b="1" dirty="0" smtClean="0">
              <a:latin typeface="+mj-ea"/>
              <a:ea typeface="+mj-ea"/>
            </a:endParaRPr>
          </a:p>
          <a:p>
            <a:pPr marL="285750" indent="-285750">
              <a:lnSpc>
                <a:spcPts val="2600"/>
              </a:lnSpc>
            </a:pPr>
            <a:r>
              <a:rPr lang="en-US" altLang="ko-KR" sz="1600" dirty="0" smtClean="0">
                <a:latin typeface="+mj-ea"/>
                <a:ea typeface="+mj-ea"/>
              </a:rPr>
              <a:t>  - </a:t>
            </a:r>
            <a:r>
              <a:rPr lang="ko-KR" altLang="en-US" sz="1600" dirty="0" smtClean="0">
                <a:latin typeface="+mj-ea"/>
                <a:ea typeface="+mj-ea"/>
              </a:rPr>
              <a:t>분리보관 및 정기적 배출</a:t>
            </a:r>
            <a:r>
              <a:rPr lang="en-US" altLang="ko-KR" sz="1600" dirty="0" smtClean="0">
                <a:latin typeface="+mj-ea"/>
                <a:ea typeface="+mj-ea"/>
              </a:rPr>
              <a:t>, </a:t>
            </a:r>
            <a:r>
              <a:rPr lang="ko-KR" altLang="en-US" sz="1600" dirty="0" smtClean="0">
                <a:latin typeface="+mj-ea"/>
                <a:ea typeface="+mj-ea"/>
              </a:rPr>
              <a:t>강우에 의한 유실 방지</a:t>
            </a:r>
            <a:endParaRPr lang="ko-KR" altLang="en-US" sz="1100" dirty="0">
              <a:latin typeface="HY중고딕" pitchFamily="18" charset="-127"/>
              <a:ea typeface="HY중고딕" pitchFamily="18" charset="-127"/>
            </a:endParaRPr>
          </a:p>
        </p:txBody>
      </p:sp>
      <p:sp>
        <p:nvSpPr>
          <p:cNvPr id="13" name="모서리가 둥근 직사각형 12"/>
          <p:cNvSpPr/>
          <p:nvPr/>
        </p:nvSpPr>
        <p:spPr>
          <a:xfrm>
            <a:off x="428596" y="2714620"/>
            <a:ext cx="3071834" cy="1928826"/>
          </a:xfrm>
          <a:prstGeom prst="roundRect">
            <a:avLst/>
          </a:prstGeom>
          <a:blipFill>
            <a:blip r:embed="rId4"/>
            <a:stretch>
              <a:fillRect/>
            </a:stretch>
          </a:blipFill>
          <a:ln w="38100">
            <a:solidFill>
              <a:srgbClr val="26B84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14" name="Picture 8" descr="D:\윤-Work\6-GlobalGAP\02-GlobalGAP-단체인증\GGAP-단체-9-참고사진\77-년도별-단체별\2015-GGAP\150824-GAP우수사례\150826-구례-산수유-32.jpg"/>
          <p:cNvPicPr>
            <a:picLocks noChangeAspect="1" noChangeArrowheads="1"/>
          </p:cNvPicPr>
          <p:nvPr/>
        </p:nvPicPr>
        <p:blipFill>
          <a:blip r:embed="rId5" cstate="print">
            <a:extLst/>
          </a:blip>
          <a:srcRect/>
          <a:stretch>
            <a:fillRect/>
          </a:stretch>
        </p:blipFill>
        <p:spPr bwMode="auto">
          <a:xfrm>
            <a:off x="1214414" y="4429132"/>
            <a:ext cx="2891133" cy="1928826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38100" cap="sq">
            <a:solidFill>
              <a:srgbClr val="00B050"/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>
            <a:bevelT h="38100"/>
            <a:contourClr>
              <a:srgbClr val="C0C0C0"/>
            </a:contourClr>
          </a:sp3d>
          <a:extLst/>
        </p:spPr>
      </p:pic>
      <p:pic>
        <p:nvPicPr>
          <p:cNvPr id="15" name="그림 14" descr="폐농약수거흐름도.jp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357686" y="2500306"/>
            <a:ext cx="3995974" cy="38576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88228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TextBox 1"/>
          <p:cNvSpPr txBox="1">
            <a:spLocks noChangeArrowheads="1"/>
          </p:cNvSpPr>
          <p:nvPr/>
        </p:nvSpPr>
        <p:spPr bwMode="auto">
          <a:xfrm>
            <a:off x="409646" y="445161"/>
            <a:ext cx="2539099" cy="35471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76965" tIns="38483" rIns="76965" bIns="38483">
            <a:spAutoFit/>
          </a:bodyPr>
          <a:lstStyle/>
          <a:p>
            <a:r>
              <a:rPr kumimoji="0" lang="en-US" altLang="ko-KR" dirty="0" smtClean="0">
                <a:solidFill>
                  <a:schemeClr val="bg1"/>
                </a:solidFill>
                <a:latin typeface="Franklin Gothic Medium" pitchFamily="34" charset="0"/>
                <a:ea typeface="HY견고딕" pitchFamily="18" charset="-127"/>
              </a:rPr>
              <a:t>4. </a:t>
            </a:r>
            <a:r>
              <a:rPr kumimoji="0" lang="ko-KR" altLang="en-US" dirty="0" err="1" smtClean="0">
                <a:solidFill>
                  <a:schemeClr val="bg1"/>
                </a:solidFill>
                <a:latin typeface="Franklin Gothic Medium" pitchFamily="34" charset="0"/>
                <a:ea typeface="HY견고딕" pitchFamily="18" charset="-127"/>
              </a:rPr>
              <a:t>인증기준별</a:t>
            </a:r>
            <a:r>
              <a:rPr kumimoji="0" lang="ko-KR" altLang="en-US" dirty="0" smtClean="0">
                <a:solidFill>
                  <a:schemeClr val="bg1"/>
                </a:solidFill>
                <a:latin typeface="Franklin Gothic Medium" pitchFamily="34" charset="0"/>
                <a:ea typeface="HY견고딕" pitchFamily="18" charset="-127"/>
              </a:rPr>
              <a:t> 준수사항</a:t>
            </a:r>
            <a:endParaRPr kumimoji="0" lang="ko-KR" altLang="en-US" dirty="0">
              <a:solidFill>
                <a:schemeClr val="bg1"/>
              </a:solidFill>
              <a:latin typeface="Franklin Gothic Medium" pitchFamily="34" charset="0"/>
              <a:ea typeface="HY견고딕" pitchFamily="18" charset="-127"/>
            </a:endParaRPr>
          </a:p>
        </p:txBody>
      </p:sp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113" name="슬라이드 번호 개체 틀 18"/>
          <p:cNvSpPr>
            <a:spLocks noGrp="1"/>
          </p:cNvSpPr>
          <p:nvPr>
            <p:ph type="sldNum" sz="quarter" idx="10"/>
          </p:nvPr>
        </p:nvSpPr>
        <p:spPr>
          <a:xfrm>
            <a:off x="9215399" y="6321410"/>
            <a:ext cx="571500" cy="412750"/>
          </a:xfrm>
        </p:spPr>
        <p:txBody>
          <a:bodyPr/>
          <a:lstStyle/>
          <a:p>
            <a:pPr>
              <a:defRPr/>
            </a:pPr>
            <a:fld id="{7935FCAA-BBB0-4DAB-ADC1-FD6FFA529600}" type="slidenum">
              <a:rPr lang="ko-KR" altLang="en-US"/>
              <a:pPr>
                <a:defRPr/>
              </a:pPr>
              <a:t>47</a:t>
            </a:fld>
            <a:endParaRPr lang="ko-KR" altLang="en-US"/>
          </a:p>
        </p:txBody>
      </p:sp>
      <p:sp>
        <p:nvSpPr>
          <p:cNvPr id="26" name="모서리가 둥근 직사각형 25"/>
          <p:cNvSpPr/>
          <p:nvPr/>
        </p:nvSpPr>
        <p:spPr bwMode="auto">
          <a:xfrm>
            <a:off x="160345" y="1214422"/>
            <a:ext cx="6340481" cy="1500198"/>
          </a:xfrm>
          <a:prstGeom prst="roundRect">
            <a:avLst>
              <a:gd name="adj" fmla="val 6469"/>
            </a:avLst>
          </a:prstGeom>
          <a:noFill/>
          <a:ln w="38100" cap="flat" cmpd="sng" algn="ctr">
            <a:solidFill>
              <a:schemeClr val="tx1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defRPr/>
            </a:pPr>
            <a:endParaRPr lang="ko-KR" altLang="en-US" smtClean="0">
              <a:ea typeface="굴림" pitchFamily="50" charset="-127"/>
            </a:endParaRPr>
          </a:p>
        </p:txBody>
      </p:sp>
      <p:grpSp>
        <p:nvGrpSpPr>
          <p:cNvPr id="2" name="그룹 25"/>
          <p:cNvGrpSpPr>
            <a:grpSpLocks/>
          </p:cNvGrpSpPr>
          <p:nvPr/>
        </p:nvGrpSpPr>
        <p:grpSpPr bwMode="auto">
          <a:xfrm>
            <a:off x="374627" y="985824"/>
            <a:ext cx="2714644" cy="514350"/>
            <a:chOff x="777488" y="951783"/>
            <a:chExt cx="2679044" cy="586666"/>
          </a:xfrm>
        </p:grpSpPr>
        <p:sp>
          <p:nvSpPr>
            <p:cNvPr id="28" name="모서리가 둥근 직사각형 27"/>
            <p:cNvSpPr/>
            <p:nvPr/>
          </p:nvSpPr>
          <p:spPr bwMode="auto">
            <a:xfrm>
              <a:off x="777488" y="951783"/>
              <a:ext cx="2679044" cy="586666"/>
            </a:xfrm>
            <a:prstGeom prst="roundRect">
              <a:avLst>
                <a:gd name="adj" fmla="val 50000"/>
              </a:avLst>
            </a:prstGeom>
            <a:blipFill>
              <a:blip r:embed="rId3" cstate="print"/>
              <a:stretch>
                <a:fillRect/>
              </a:stretch>
            </a:blipFill>
            <a:ln w="6350">
              <a:solidFill>
                <a:srgbClr val="D9D9D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ko-KR" altLang="en-US">
                <a:latin typeface="HY견고딕" panose="02030600000101010101" pitchFamily="18" charset="-127"/>
                <a:ea typeface="HY견고딕" panose="02030600000101010101" pitchFamily="18" charset="-127"/>
              </a:endParaRPr>
            </a:p>
          </p:txBody>
        </p:sp>
        <p:sp>
          <p:nvSpPr>
            <p:cNvPr id="29" name="모서리가 둥근 직사각형 28"/>
            <p:cNvSpPr/>
            <p:nvPr/>
          </p:nvSpPr>
          <p:spPr bwMode="auto">
            <a:xfrm>
              <a:off x="855729" y="1035075"/>
              <a:ext cx="2519865" cy="430946"/>
            </a:xfrm>
            <a:prstGeom prst="roundRect">
              <a:avLst>
                <a:gd name="adj" fmla="val 41037"/>
              </a:avLst>
            </a:prstGeom>
            <a:solidFill>
              <a:schemeClr val="accent5">
                <a:lumMod val="20000"/>
                <a:lumOff val="80000"/>
              </a:schemeClr>
            </a:solidFill>
            <a:ln w="6350">
              <a:solidFill>
                <a:srgbClr val="D9D9D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ko-KR" altLang="en-US" dirty="0" smtClean="0">
                  <a:solidFill>
                    <a:schemeClr val="tx1"/>
                  </a:solidFill>
                  <a:latin typeface="HY견고딕" panose="02030600000101010101" pitchFamily="18" charset="-127"/>
                  <a:ea typeface="HY견고딕" panose="02030600000101010101" pitchFamily="18" charset="-127"/>
                </a:rPr>
                <a:t>수확작업 및 보관</a:t>
              </a:r>
              <a:endParaRPr lang="ko-KR" altLang="en-US" dirty="0">
                <a:solidFill>
                  <a:schemeClr val="tx1"/>
                </a:solidFill>
                <a:latin typeface="HY견고딕" panose="02030600000101010101" pitchFamily="18" charset="-127"/>
                <a:ea typeface="HY견고딕" panose="02030600000101010101" pitchFamily="18" charset="-127"/>
              </a:endParaRPr>
            </a:p>
          </p:txBody>
        </p:sp>
      </p:grpSp>
      <p:sp>
        <p:nvSpPr>
          <p:cNvPr id="11" name="TextBox 5"/>
          <p:cNvSpPr txBox="1">
            <a:spLocks noChangeArrowheads="1"/>
          </p:cNvSpPr>
          <p:nvPr/>
        </p:nvSpPr>
        <p:spPr bwMode="auto">
          <a:xfrm>
            <a:off x="308298" y="1549034"/>
            <a:ext cx="6269044" cy="10926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marL="285750" indent="-285750">
              <a:lnSpc>
                <a:spcPts val="2600"/>
              </a:lnSpc>
              <a:buFont typeface="Wingdings" pitchFamily="2" charset="2"/>
              <a:buChar char="u"/>
            </a:pPr>
            <a:r>
              <a:rPr lang="ko-KR" altLang="en-US" b="1" dirty="0" smtClean="0">
                <a:latin typeface="+mj-ea"/>
                <a:ea typeface="+mj-ea"/>
              </a:rPr>
              <a:t>농산물 </a:t>
            </a:r>
            <a:r>
              <a:rPr lang="ko-KR" altLang="en-US" b="1" dirty="0" err="1" smtClean="0">
                <a:latin typeface="+mj-ea"/>
                <a:ea typeface="+mj-ea"/>
              </a:rPr>
              <a:t>수확시에는</a:t>
            </a:r>
            <a:r>
              <a:rPr lang="ko-KR" altLang="en-US" b="1" dirty="0" smtClean="0">
                <a:latin typeface="+mj-ea"/>
                <a:ea typeface="+mj-ea"/>
              </a:rPr>
              <a:t> 개인 위생관리에 각별히 주의</a:t>
            </a:r>
            <a:endParaRPr lang="en-US" altLang="ko-KR" b="1" dirty="0" smtClean="0">
              <a:latin typeface="+mj-ea"/>
              <a:ea typeface="+mj-ea"/>
            </a:endParaRPr>
          </a:p>
          <a:p>
            <a:pPr marL="285750" indent="-285750">
              <a:lnSpc>
                <a:spcPts val="2600"/>
              </a:lnSpc>
            </a:pPr>
            <a:r>
              <a:rPr lang="en-US" altLang="ko-KR" sz="1600" dirty="0" smtClean="0">
                <a:latin typeface="+mj-ea"/>
                <a:ea typeface="+mj-ea"/>
              </a:rPr>
              <a:t>  - </a:t>
            </a:r>
            <a:r>
              <a:rPr lang="ko-KR" altLang="en-US" sz="1600" dirty="0" smtClean="0">
                <a:latin typeface="+mj-ea"/>
                <a:ea typeface="+mj-ea"/>
              </a:rPr>
              <a:t>농작업자 위생교육</a:t>
            </a:r>
            <a:r>
              <a:rPr lang="en-US" altLang="ko-KR" sz="1600" dirty="0" smtClean="0">
                <a:latin typeface="+mj-ea"/>
                <a:ea typeface="+mj-ea"/>
              </a:rPr>
              <a:t>, </a:t>
            </a:r>
            <a:r>
              <a:rPr lang="ko-KR" altLang="en-US" sz="1600" dirty="0" smtClean="0">
                <a:latin typeface="+mj-ea"/>
                <a:ea typeface="+mj-ea"/>
              </a:rPr>
              <a:t>개인 </a:t>
            </a:r>
            <a:r>
              <a:rPr lang="ko-KR" altLang="en-US" sz="1600" dirty="0" err="1" smtClean="0">
                <a:latin typeface="+mj-ea"/>
                <a:ea typeface="+mj-ea"/>
              </a:rPr>
              <a:t>질병시</a:t>
            </a:r>
            <a:r>
              <a:rPr lang="ko-KR" altLang="en-US" sz="1600" dirty="0" smtClean="0">
                <a:latin typeface="+mj-ea"/>
                <a:ea typeface="+mj-ea"/>
              </a:rPr>
              <a:t> 농장주에게 보고 및 조치</a:t>
            </a:r>
            <a:endParaRPr lang="en-US" altLang="ko-KR" sz="1600" dirty="0" smtClean="0">
              <a:latin typeface="+mj-ea"/>
              <a:ea typeface="+mj-ea"/>
            </a:endParaRPr>
          </a:p>
          <a:p>
            <a:pPr marL="285750" indent="-285750">
              <a:lnSpc>
                <a:spcPts val="2600"/>
              </a:lnSpc>
            </a:pPr>
            <a:r>
              <a:rPr lang="en-US" altLang="ko-KR" sz="1600" dirty="0" smtClean="0">
                <a:latin typeface="+mj-ea"/>
                <a:ea typeface="+mj-ea"/>
              </a:rPr>
              <a:t>  - </a:t>
            </a:r>
            <a:r>
              <a:rPr lang="ko-KR" altLang="en-US" sz="1600" dirty="0" smtClean="0">
                <a:latin typeface="+mj-ea"/>
                <a:ea typeface="+mj-ea"/>
              </a:rPr>
              <a:t>수확용 농기구</a:t>
            </a:r>
            <a:r>
              <a:rPr lang="en-US" altLang="ko-KR" sz="1600" dirty="0" smtClean="0">
                <a:latin typeface="+mj-ea"/>
                <a:ea typeface="+mj-ea"/>
              </a:rPr>
              <a:t>, </a:t>
            </a:r>
            <a:r>
              <a:rPr lang="ko-KR" altLang="en-US" sz="1600" dirty="0" smtClean="0">
                <a:latin typeface="+mj-ea"/>
                <a:ea typeface="+mj-ea"/>
              </a:rPr>
              <a:t>수확 장비</a:t>
            </a:r>
            <a:r>
              <a:rPr lang="en-US" altLang="ko-KR" sz="1600" dirty="0" smtClean="0">
                <a:latin typeface="+mj-ea"/>
                <a:ea typeface="+mj-ea"/>
              </a:rPr>
              <a:t>, </a:t>
            </a:r>
            <a:r>
              <a:rPr lang="ko-KR" altLang="en-US" sz="1600" dirty="0" smtClean="0">
                <a:latin typeface="+mj-ea"/>
                <a:ea typeface="+mj-ea"/>
              </a:rPr>
              <a:t>운송장비 청결 관리 보관</a:t>
            </a:r>
            <a:endParaRPr lang="ko-KR" altLang="en-US" sz="1100" dirty="0">
              <a:latin typeface="HY중고딕" pitchFamily="18" charset="-127"/>
              <a:ea typeface="HY중고딕" pitchFamily="18" charset="-127"/>
            </a:endParaRPr>
          </a:p>
        </p:txBody>
      </p:sp>
      <p:pic>
        <p:nvPicPr>
          <p:cNvPr id="17" name="Picture 6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43608" y="3000372"/>
            <a:ext cx="4342706" cy="3286148"/>
          </a:xfrm>
          <a:prstGeom prst="rect">
            <a:avLst/>
          </a:prstGeom>
          <a:noFill/>
          <a:ln w="38100">
            <a:solidFill>
              <a:srgbClr val="00B050"/>
            </a:solidFill>
            <a:miter lim="800000"/>
            <a:headEnd/>
            <a:tailEnd/>
          </a:ln>
        </p:spPr>
      </p:pic>
      <p:pic>
        <p:nvPicPr>
          <p:cNvPr id="18" name="그림 17"/>
          <p:cNvPicPr>
            <a:picLocks noChangeAspect="1"/>
          </p:cNvPicPr>
          <p:nvPr/>
        </p:nvPicPr>
        <p:blipFill>
          <a:blip r:embed="rId5" cstate="print">
            <a:extLst/>
          </a:blip>
          <a:stretch>
            <a:fillRect/>
          </a:stretch>
        </p:blipFill>
        <p:spPr>
          <a:xfrm>
            <a:off x="5124280" y="2928934"/>
            <a:ext cx="2733868" cy="1822578"/>
          </a:xfrm>
          <a:prstGeom prst="roundRect">
            <a:avLst>
              <a:gd name="adj" fmla="val 0"/>
            </a:avLst>
          </a:prstGeom>
          <a:solidFill>
            <a:srgbClr val="FFFFFF">
              <a:shade val="85000"/>
            </a:srgbClr>
          </a:solidFill>
          <a:ln w="38100">
            <a:noFill/>
          </a:ln>
          <a:effectLst/>
        </p:spPr>
      </p:pic>
      <p:pic>
        <p:nvPicPr>
          <p:cNvPr id="19" name="Picture 9" descr="D:\윤-Work\10-GlobalGAP\GGAP-10-단체인증\GGAP-단체-1-배\2011-나주\3-2011-나주-사진\110801-양광열\[09]나병기\나병기 박스보관2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124280" y="4786322"/>
            <a:ext cx="2714644" cy="1802948"/>
          </a:xfrm>
          <a:prstGeom prst="roundRect">
            <a:avLst>
              <a:gd name="adj" fmla="val 0"/>
            </a:avLst>
          </a:prstGeom>
          <a:solidFill>
            <a:srgbClr val="FFFFFF">
              <a:shade val="85000"/>
            </a:srgbClr>
          </a:solidFill>
          <a:ln w="38100">
            <a:noFill/>
          </a:ln>
          <a:effectLst/>
        </p:spPr>
      </p:pic>
    </p:spTree>
    <p:extLst>
      <p:ext uri="{BB962C8B-B14F-4D97-AF65-F5344CB8AC3E}">
        <p14:creationId xmlns:p14="http://schemas.microsoft.com/office/powerpoint/2010/main" val="14083422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TextBox 1"/>
          <p:cNvSpPr txBox="1">
            <a:spLocks noChangeArrowheads="1"/>
          </p:cNvSpPr>
          <p:nvPr/>
        </p:nvSpPr>
        <p:spPr bwMode="auto">
          <a:xfrm>
            <a:off x="409646" y="445161"/>
            <a:ext cx="2539099" cy="35471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76965" tIns="38483" rIns="76965" bIns="38483">
            <a:spAutoFit/>
          </a:bodyPr>
          <a:lstStyle/>
          <a:p>
            <a:r>
              <a:rPr kumimoji="0" lang="en-US" altLang="ko-KR" dirty="0" smtClean="0">
                <a:solidFill>
                  <a:schemeClr val="bg1"/>
                </a:solidFill>
                <a:latin typeface="Franklin Gothic Medium" pitchFamily="34" charset="0"/>
                <a:ea typeface="HY견고딕" pitchFamily="18" charset="-127"/>
              </a:rPr>
              <a:t>4. </a:t>
            </a:r>
            <a:r>
              <a:rPr kumimoji="0" lang="ko-KR" altLang="en-US" dirty="0" err="1" smtClean="0">
                <a:solidFill>
                  <a:schemeClr val="bg1"/>
                </a:solidFill>
                <a:latin typeface="Franklin Gothic Medium" pitchFamily="34" charset="0"/>
                <a:ea typeface="HY견고딕" pitchFamily="18" charset="-127"/>
              </a:rPr>
              <a:t>인증기준별</a:t>
            </a:r>
            <a:r>
              <a:rPr kumimoji="0" lang="ko-KR" altLang="en-US" dirty="0" smtClean="0">
                <a:solidFill>
                  <a:schemeClr val="bg1"/>
                </a:solidFill>
                <a:latin typeface="Franklin Gothic Medium" pitchFamily="34" charset="0"/>
                <a:ea typeface="HY견고딕" pitchFamily="18" charset="-127"/>
              </a:rPr>
              <a:t> 준수사항</a:t>
            </a:r>
            <a:endParaRPr kumimoji="0" lang="ko-KR" altLang="en-US" dirty="0">
              <a:solidFill>
                <a:schemeClr val="bg1"/>
              </a:solidFill>
              <a:latin typeface="Franklin Gothic Medium" pitchFamily="34" charset="0"/>
              <a:ea typeface="HY견고딕" pitchFamily="18" charset="-127"/>
            </a:endParaRPr>
          </a:p>
        </p:txBody>
      </p:sp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113" name="슬라이드 번호 개체 틀 18"/>
          <p:cNvSpPr>
            <a:spLocks noGrp="1"/>
          </p:cNvSpPr>
          <p:nvPr>
            <p:ph type="sldNum" sz="quarter" idx="10"/>
          </p:nvPr>
        </p:nvSpPr>
        <p:spPr>
          <a:xfrm>
            <a:off x="9215399" y="6321410"/>
            <a:ext cx="571500" cy="412750"/>
          </a:xfrm>
        </p:spPr>
        <p:txBody>
          <a:bodyPr/>
          <a:lstStyle/>
          <a:p>
            <a:pPr>
              <a:defRPr/>
            </a:pPr>
            <a:fld id="{7935FCAA-BBB0-4DAB-ADC1-FD6FFA529600}" type="slidenum">
              <a:rPr lang="ko-KR" altLang="en-US"/>
              <a:pPr>
                <a:defRPr/>
              </a:pPr>
              <a:t>48</a:t>
            </a:fld>
            <a:endParaRPr lang="ko-KR" altLang="en-US"/>
          </a:p>
        </p:txBody>
      </p:sp>
      <p:sp>
        <p:nvSpPr>
          <p:cNvPr id="26" name="모서리가 둥근 직사각형 25"/>
          <p:cNvSpPr/>
          <p:nvPr/>
        </p:nvSpPr>
        <p:spPr bwMode="auto">
          <a:xfrm>
            <a:off x="160345" y="1214422"/>
            <a:ext cx="6340481" cy="1500198"/>
          </a:xfrm>
          <a:prstGeom prst="roundRect">
            <a:avLst>
              <a:gd name="adj" fmla="val 6469"/>
            </a:avLst>
          </a:prstGeom>
          <a:noFill/>
          <a:ln w="38100" cap="flat" cmpd="sng" algn="ctr">
            <a:solidFill>
              <a:schemeClr val="tx1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defRPr/>
            </a:pPr>
            <a:endParaRPr lang="ko-KR" altLang="en-US" smtClean="0">
              <a:ea typeface="굴림" pitchFamily="50" charset="-127"/>
            </a:endParaRPr>
          </a:p>
        </p:txBody>
      </p:sp>
      <p:grpSp>
        <p:nvGrpSpPr>
          <p:cNvPr id="2" name="그룹 25"/>
          <p:cNvGrpSpPr>
            <a:grpSpLocks/>
          </p:cNvGrpSpPr>
          <p:nvPr/>
        </p:nvGrpSpPr>
        <p:grpSpPr bwMode="auto">
          <a:xfrm>
            <a:off x="374627" y="985824"/>
            <a:ext cx="2714644" cy="514350"/>
            <a:chOff x="777488" y="951783"/>
            <a:chExt cx="2679044" cy="586666"/>
          </a:xfrm>
        </p:grpSpPr>
        <p:sp>
          <p:nvSpPr>
            <p:cNvPr id="28" name="모서리가 둥근 직사각형 27"/>
            <p:cNvSpPr/>
            <p:nvPr/>
          </p:nvSpPr>
          <p:spPr bwMode="auto">
            <a:xfrm>
              <a:off x="777488" y="951783"/>
              <a:ext cx="2679044" cy="586666"/>
            </a:xfrm>
            <a:prstGeom prst="roundRect">
              <a:avLst>
                <a:gd name="adj" fmla="val 50000"/>
              </a:avLst>
            </a:prstGeom>
            <a:blipFill>
              <a:blip r:embed="rId3" cstate="print"/>
              <a:stretch>
                <a:fillRect/>
              </a:stretch>
            </a:blipFill>
            <a:ln w="6350">
              <a:solidFill>
                <a:srgbClr val="D9D9D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ko-KR" altLang="en-US">
                <a:latin typeface="HY견고딕" panose="02030600000101010101" pitchFamily="18" charset="-127"/>
                <a:ea typeface="HY견고딕" panose="02030600000101010101" pitchFamily="18" charset="-127"/>
              </a:endParaRPr>
            </a:p>
          </p:txBody>
        </p:sp>
        <p:sp>
          <p:nvSpPr>
            <p:cNvPr id="29" name="모서리가 둥근 직사각형 28"/>
            <p:cNvSpPr/>
            <p:nvPr/>
          </p:nvSpPr>
          <p:spPr bwMode="auto">
            <a:xfrm>
              <a:off x="855729" y="1035075"/>
              <a:ext cx="2519865" cy="430946"/>
            </a:xfrm>
            <a:prstGeom prst="roundRect">
              <a:avLst>
                <a:gd name="adj" fmla="val 41037"/>
              </a:avLst>
            </a:prstGeom>
            <a:solidFill>
              <a:schemeClr val="accent5">
                <a:lumMod val="20000"/>
                <a:lumOff val="80000"/>
              </a:schemeClr>
            </a:solidFill>
            <a:ln w="6350">
              <a:solidFill>
                <a:srgbClr val="D9D9D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ko-KR" altLang="en-US" dirty="0" smtClean="0">
                  <a:solidFill>
                    <a:schemeClr val="tx1"/>
                  </a:solidFill>
                  <a:latin typeface="HY견고딕" panose="02030600000101010101" pitchFamily="18" charset="-127"/>
                  <a:ea typeface="HY견고딕" panose="02030600000101010101" pitchFamily="18" charset="-127"/>
                </a:rPr>
                <a:t>수확작업 및 보관</a:t>
              </a:r>
              <a:endParaRPr lang="ko-KR" altLang="en-US" dirty="0">
                <a:solidFill>
                  <a:schemeClr val="tx1"/>
                </a:solidFill>
                <a:latin typeface="HY견고딕" panose="02030600000101010101" pitchFamily="18" charset="-127"/>
                <a:ea typeface="HY견고딕" panose="02030600000101010101" pitchFamily="18" charset="-127"/>
              </a:endParaRPr>
            </a:p>
          </p:txBody>
        </p:sp>
      </p:grpSp>
      <p:sp>
        <p:nvSpPr>
          <p:cNvPr id="11" name="TextBox 5"/>
          <p:cNvSpPr txBox="1">
            <a:spLocks noChangeArrowheads="1"/>
          </p:cNvSpPr>
          <p:nvPr/>
        </p:nvSpPr>
        <p:spPr bwMode="auto">
          <a:xfrm>
            <a:off x="308298" y="1549034"/>
            <a:ext cx="6269044" cy="10926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marL="285750" indent="-285750">
              <a:lnSpc>
                <a:spcPts val="2600"/>
              </a:lnSpc>
              <a:buFont typeface="Wingdings" pitchFamily="2" charset="2"/>
              <a:buChar char="u"/>
            </a:pPr>
            <a:r>
              <a:rPr lang="ko-KR" altLang="en-US" b="1" dirty="0" smtClean="0">
                <a:latin typeface="+mj-ea"/>
                <a:ea typeface="+mj-ea"/>
              </a:rPr>
              <a:t>농산물 </a:t>
            </a:r>
            <a:r>
              <a:rPr lang="ko-KR" altLang="en-US" b="1" dirty="0" err="1" smtClean="0">
                <a:latin typeface="+mj-ea"/>
                <a:ea typeface="+mj-ea"/>
              </a:rPr>
              <a:t>수확시에는</a:t>
            </a:r>
            <a:r>
              <a:rPr lang="ko-KR" altLang="en-US" b="1" dirty="0" smtClean="0">
                <a:latin typeface="+mj-ea"/>
                <a:ea typeface="+mj-ea"/>
              </a:rPr>
              <a:t> 개인 위생관리에 각별히 주의</a:t>
            </a:r>
            <a:endParaRPr lang="en-US" altLang="ko-KR" b="1" dirty="0" smtClean="0">
              <a:latin typeface="+mj-ea"/>
              <a:ea typeface="+mj-ea"/>
            </a:endParaRPr>
          </a:p>
          <a:p>
            <a:pPr marL="285750" indent="-285750">
              <a:lnSpc>
                <a:spcPts val="2600"/>
              </a:lnSpc>
            </a:pPr>
            <a:r>
              <a:rPr lang="en-US" altLang="ko-KR" sz="1600" dirty="0" smtClean="0">
                <a:latin typeface="+mj-ea"/>
                <a:ea typeface="+mj-ea"/>
              </a:rPr>
              <a:t>  - </a:t>
            </a:r>
            <a:r>
              <a:rPr lang="ko-KR" altLang="en-US" sz="1600" dirty="0" smtClean="0">
                <a:latin typeface="+mj-ea"/>
                <a:ea typeface="+mj-ea"/>
              </a:rPr>
              <a:t>농작업자 위생교육</a:t>
            </a:r>
            <a:r>
              <a:rPr lang="en-US" altLang="ko-KR" sz="1600" dirty="0" smtClean="0">
                <a:latin typeface="+mj-ea"/>
                <a:ea typeface="+mj-ea"/>
              </a:rPr>
              <a:t>, </a:t>
            </a:r>
            <a:r>
              <a:rPr lang="ko-KR" altLang="en-US" sz="1600" dirty="0" smtClean="0">
                <a:latin typeface="+mj-ea"/>
                <a:ea typeface="+mj-ea"/>
              </a:rPr>
              <a:t>개인 </a:t>
            </a:r>
            <a:r>
              <a:rPr lang="ko-KR" altLang="en-US" sz="1600" dirty="0" err="1" smtClean="0">
                <a:latin typeface="+mj-ea"/>
                <a:ea typeface="+mj-ea"/>
              </a:rPr>
              <a:t>질병시</a:t>
            </a:r>
            <a:r>
              <a:rPr lang="ko-KR" altLang="en-US" sz="1600" dirty="0" smtClean="0">
                <a:latin typeface="+mj-ea"/>
                <a:ea typeface="+mj-ea"/>
              </a:rPr>
              <a:t> 농장주에게 보고 및 조치</a:t>
            </a:r>
            <a:endParaRPr lang="en-US" altLang="ko-KR" sz="1600" dirty="0" smtClean="0">
              <a:latin typeface="+mj-ea"/>
              <a:ea typeface="+mj-ea"/>
            </a:endParaRPr>
          </a:p>
          <a:p>
            <a:pPr marL="285750" indent="-285750">
              <a:lnSpc>
                <a:spcPts val="2600"/>
              </a:lnSpc>
            </a:pPr>
            <a:r>
              <a:rPr lang="en-US" altLang="ko-KR" sz="1600" dirty="0" smtClean="0">
                <a:latin typeface="+mj-ea"/>
                <a:ea typeface="+mj-ea"/>
              </a:rPr>
              <a:t>  - </a:t>
            </a:r>
            <a:r>
              <a:rPr lang="ko-KR" altLang="en-US" sz="1600" dirty="0" smtClean="0">
                <a:latin typeface="+mj-ea"/>
                <a:ea typeface="+mj-ea"/>
              </a:rPr>
              <a:t>수확용 농기구</a:t>
            </a:r>
            <a:r>
              <a:rPr lang="en-US" altLang="ko-KR" sz="1600" dirty="0" smtClean="0">
                <a:latin typeface="+mj-ea"/>
                <a:ea typeface="+mj-ea"/>
              </a:rPr>
              <a:t>, </a:t>
            </a:r>
            <a:r>
              <a:rPr lang="ko-KR" altLang="en-US" sz="1600" dirty="0" smtClean="0">
                <a:latin typeface="+mj-ea"/>
                <a:ea typeface="+mj-ea"/>
              </a:rPr>
              <a:t>수확 장비</a:t>
            </a:r>
            <a:r>
              <a:rPr lang="en-US" altLang="ko-KR" sz="1600" dirty="0" smtClean="0">
                <a:latin typeface="+mj-ea"/>
                <a:ea typeface="+mj-ea"/>
              </a:rPr>
              <a:t>, </a:t>
            </a:r>
            <a:r>
              <a:rPr lang="ko-KR" altLang="en-US" sz="1600" dirty="0" smtClean="0">
                <a:latin typeface="+mj-ea"/>
                <a:ea typeface="+mj-ea"/>
              </a:rPr>
              <a:t>운송장비 청결 관리 보관</a:t>
            </a:r>
            <a:endParaRPr lang="ko-KR" altLang="en-US" sz="1100" dirty="0">
              <a:latin typeface="HY중고딕" pitchFamily="18" charset="-127"/>
              <a:ea typeface="HY중고딕" pitchFamily="18" charset="-127"/>
            </a:endParaRPr>
          </a:p>
        </p:txBody>
      </p:sp>
      <p:pic>
        <p:nvPicPr>
          <p:cNvPr id="13" name="그림 12" descr="수확용기 보관1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57158" y="3083689"/>
            <a:ext cx="3929090" cy="3274242"/>
          </a:xfrm>
          <a:prstGeom prst="rect">
            <a:avLst/>
          </a:prstGeom>
        </p:spPr>
      </p:pic>
      <p:pic>
        <p:nvPicPr>
          <p:cNvPr id="14" name="그림 13" descr="수확용기 보관2.JP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429124" y="3143248"/>
            <a:ext cx="4519231" cy="32147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939559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TextBox 1"/>
          <p:cNvSpPr txBox="1">
            <a:spLocks noChangeArrowheads="1"/>
          </p:cNvSpPr>
          <p:nvPr/>
        </p:nvSpPr>
        <p:spPr bwMode="auto">
          <a:xfrm>
            <a:off x="409646" y="445161"/>
            <a:ext cx="2539099" cy="35471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76965" tIns="38483" rIns="76965" bIns="38483">
            <a:spAutoFit/>
          </a:bodyPr>
          <a:lstStyle/>
          <a:p>
            <a:r>
              <a:rPr kumimoji="0" lang="en-US" altLang="ko-KR" dirty="0" smtClean="0">
                <a:solidFill>
                  <a:schemeClr val="bg1"/>
                </a:solidFill>
                <a:latin typeface="Franklin Gothic Medium" pitchFamily="34" charset="0"/>
                <a:ea typeface="HY견고딕" pitchFamily="18" charset="-127"/>
              </a:rPr>
              <a:t>4. </a:t>
            </a:r>
            <a:r>
              <a:rPr kumimoji="0" lang="ko-KR" altLang="en-US" dirty="0" err="1" smtClean="0">
                <a:solidFill>
                  <a:schemeClr val="bg1"/>
                </a:solidFill>
                <a:latin typeface="Franklin Gothic Medium" pitchFamily="34" charset="0"/>
                <a:ea typeface="HY견고딕" pitchFamily="18" charset="-127"/>
              </a:rPr>
              <a:t>인증기준별</a:t>
            </a:r>
            <a:r>
              <a:rPr kumimoji="0" lang="ko-KR" altLang="en-US" dirty="0" smtClean="0">
                <a:solidFill>
                  <a:schemeClr val="bg1"/>
                </a:solidFill>
                <a:latin typeface="Franklin Gothic Medium" pitchFamily="34" charset="0"/>
                <a:ea typeface="HY견고딕" pitchFamily="18" charset="-127"/>
              </a:rPr>
              <a:t> 준수사항</a:t>
            </a:r>
            <a:endParaRPr kumimoji="0" lang="ko-KR" altLang="en-US" dirty="0">
              <a:solidFill>
                <a:schemeClr val="bg1"/>
              </a:solidFill>
              <a:latin typeface="Franklin Gothic Medium" pitchFamily="34" charset="0"/>
              <a:ea typeface="HY견고딕" pitchFamily="18" charset="-127"/>
            </a:endParaRPr>
          </a:p>
        </p:txBody>
      </p:sp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113" name="슬라이드 번호 개체 틀 18"/>
          <p:cNvSpPr>
            <a:spLocks noGrp="1"/>
          </p:cNvSpPr>
          <p:nvPr>
            <p:ph type="sldNum" sz="quarter" idx="10"/>
          </p:nvPr>
        </p:nvSpPr>
        <p:spPr>
          <a:xfrm>
            <a:off x="9215399" y="6321410"/>
            <a:ext cx="571500" cy="412750"/>
          </a:xfrm>
        </p:spPr>
        <p:txBody>
          <a:bodyPr/>
          <a:lstStyle/>
          <a:p>
            <a:pPr>
              <a:defRPr/>
            </a:pPr>
            <a:fld id="{7935FCAA-BBB0-4DAB-ADC1-FD6FFA529600}" type="slidenum">
              <a:rPr lang="ko-KR" altLang="en-US"/>
              <a:pPr>
                <a:defRPr/>
              </a:pPr>
              <a:t>49</a:t>
            </a:fld>
            <a:endParaRPr lang="ko-KR" altLang="en-US"/>
          </a:p>
        </p:txBody>
      </p:sp>
      <p:sp>
        <p:nvSpPr>
          <p:cNvPr id="26" name="모서리가 둥근 직사각형 25"/>
          <p:cNvSpPr/>
          <p:nvPr/>
        </p:nvSpPr>
        <p:spPr bwMode="auto">
          <a:xfrm>
            <a:off x="160345" y="1214422"/>
            <a:ext cx="6340481" cy="1500198"/>
          </a:xfrm>
          <a:prstGeom prst="roundRect">
            <a:avLst>
              <a:gd name="adj" fmla="val 6469"/>
            </a:avLst>
          </a:prstGeom>
          <a:noFill/>
          <a:ln w="38100" cap="flat" cmpd="sng" algn="ctr">
            <a:solidFill>
              <a:schemeClr val="tx1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defRPr/>
            </a:pPr>
            <a:endParaRPr lang="ko-KR" altLang="en-US" smtClean="0">
              <a:ea typeface="굴림" pitchFamily="50" charset="-127"/>
            </a:endParaRPr>
          </a:p>
        </p:txBody>
      </p:sp>
      <p:grpSp>
        <p:nvGrpSpPr>
          <p:cNvPr id="2" name="그룹 25"/>
          <p:cNvGrpSpPr>
            <a:grpSpLocks/>
          </p:cNvGrpSpPr>
          <p:nvPr/>
        </p:nvGrpSpPr>
        <p:grpSpPr bwMode="auto">
          <a:xfrm>
            <a:off x="374627" y="985824"/>
            <a:ext cx="2714644" cy="514350"/>
            <a:chOff x="777488" y="951783"/>
            <a:chExt cx="2679044" cy="586666"/>
          </a:xfrm>
        </p:grpSpPr>
        <p:sp>
          <p:nvSpPr>
            <p:cNvPr id="28" name="모서리가 둥근 직사각형 27"/>
            <p:cNvSpPr/>
            <p:nvPr/>
          </p:nvSpPr>
          <p:spPr bwMode="auto">
            <a:xfrm>
              <a:off x="777488" y="951783"/>
              <a:ext cx="2679044" cy="586666"/>
            </a:xfrm>
            <a:prstGeom prst="roundRect">
              <a:avLst>
                <a:gd name="adj" fmla="val 50000"/>
              </a:avLst>
            </a:prstGeom>
            <a:blipFill>
              <a:blip r:embed="rId3" cstate="print"/>
              <a:stretch>
                <a:fillRect/>
              </a:stretch>
            </a:blipFill>
            <a:ln w="6350">
              <a:solidFill>
                <a:srgbClr val="D9D9D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ko-KR" altLang="en-US">
                <a:latin typeface="HY견고딕" panose="02030600000101010101" pitchFamily="18" charset="-127"/>
                <a:ea typeface="HY견고딕" panose="02030600000101010101" pitchFamily="18" charset="-127"/>
              </a:endParaRPr>
            </a:p>
          </p:txBody>
        </p:sp>
        <p:sp>
          <p:nvSpPr>
            <p:cNvPr id="29" name="모서리가 둥근 직사각형 28"/>
            <p:cNvSpPr/>
            <p:nvPr/>
          </p:nvSpPr>
          <p:spPr bwMode="auto">
            <a:xfrm>
              <a:off x="855729" y="1035075"/>
              <a:ext cx="2519865" cy="430946"/>
            </a:xfrm>
            <a:prstGeom prst="roundRect">
              <a:avLst>
                <a:gd name="adj" fmla="val 41037"/>
              </a:avLst>
            </a:prstGeom>
            <a:solidFill>
              <a:schemeClr val="accent5">
                <a:lumMod val="20000"/>
                <a:lumOff val="80000"/>
              </a:schemeClr>
            </a:solidFill>
            <a:ln w="6350">
              <a:solidFill>
                <a:srgbClr val="D9D9D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ko-KR" altLang="en-US" dirty="0" smtClean="0">
                  <a:solidFill>
                    <a:schemeClr val="tx1"/>
                  </a:solidFill>
                  <a:latin typeface="HY견고딕" panose="02030600000101010101" pitchFamily="18" charset="-127"/>
                  <a:ea typeface="HY견고딕" panose="02030600000101010101" pitchFamily="18" charset="-127"/>
                </a:rPr>
                <a:t>수확작업 및 보관</a:t>
              </a:r>
              <a:endParaRPr lang="ko-KR" altLang="en-US" dirty="0">
                <a:solidFill>
                  <a:schemeClr val="tx1"/>
                </a:solidFill>
                <a:latin typeface="HY견고딕" panose="02030600000101010101" pitchFamily="18" charset="-127"/>
                <a:ea typeface="HY견고딕" panose="02030600000101010101" pitchFamily="18" charset="-127"/>
              </a:endParaRPr>
            </a:p>
          </p:txBody>
        </p:sp>
      </p:grpSp>
      <p:sp>
        <p:nvSpPr>
          <p:cNvPr id="11" name="TextBox 5"/>
          <p:cNvSpPr txBox="1">
            <a:spLocks noChangeArrowheads="1"/>
          </p:cNvSpPr>
          <p:nvPr/>
        </p:nvSpPr>
        <p:spPr bwMode="auto">
          <a:xfrm>
            <a:off x="308298" y="1549034"/>
            <a:ext cx="6269044" cy="10926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marL="285750" indent="-285750">
              <a:lnSpc>
                <a:spcPts val="2600"/>
              </a:lnSpc>
              <a:buFont typeface="Wingdings" pitchFamily="2" charset="2"/>
              <a:buChar char="u"/>
            </a:pPr>
            <a:r>
              <a:rPr lang="ko-KR" altLang="en-US" b="1" dirty="0" smtClean="0">
                <a:latin typeface="+mj-ea"/>
                <a:ea typeface="+mj-ea"/>
              </a:rPr>
              <a:t>농산물 </a:t>
            </a:r>
            <a:r>
              <a:rPr lang="ko-KR" altLang="en-US" b="1" dirty="0" err="1" smtClean="0">
                <a:latin typeface="+mj-ea"/>
                <a:ea typeface="+mj-ea"/>
              </a:rPr>
              <a:t>수확시에는</a:t>
            </a:r>
            <a:r>
              <a:rPr lang="ko-KR" altLang="en-US" b="1" dirty="0" smtClean="0">
                <a:latin typeface="+mj-ea"/>
                <a:ea typeface="+mj-ea"/>
              </a:rPr>
              <a:t> 개인 위생관리에 각별히 주의</a:t>
            </a:r>
            <a:endParaRPr lang="en-US" altLang="ko-KR" b="1" dirty="0" smtClean="0">
              <a:latin typeface="+mj-ea"/>
              <a:ea typeface="+mj-ea"/>
            </a:endParaRPr>
          </a:p>
          <a:p>
            <a:pPr marL="285750" indent="-285750">
              <a:lnSpc>
                <a:spcPts val="2600"/>
              </a:lnSpc>
            </a:pPr>
            <a:r>
              <a:rPr lang="en-US" altLang="ko-KR" sz="1600" dirty="0" smtClean="0">
                <a:latin typeface="+mj-ea"/>
                <a:ea typeface="+mj-ea"/>
              </a:rPr>
              <a:t>  - </a:t>
            </a:r>
            <a:r>
              <a:rPr lang="ko-KR" altLang="en-US" sz="1600" dirty="0" smtClean="0">
                <a:latin typeface="+mj-ea"/>
                <a:ea typeface="+mj-ea"/>
              </a:rPr>
              <a:t>농작업자 위생교육</a:t>
            </a:r>
            <a:r>
              <a:rPr lang="en-US" altLang="ko-KR" sz="1600" dirty="0" smtClean="0">
                <a:latin typeface="+mj-ea"/>
                <a:ea typeface="+mj-ea"/>
              </a:rPr>
              <a:t>, </a:t>
            </a:r>
            <a:r>
              <a:rPr lang="ko-KR" altLang="en-US" sz="1600" dirty="0" smtClean="0">
                <a:latin typeface="+mj-ea"/>
                <a:ea typeface="+mj-ea"/>
              </a:rPr>
              <a:t>개인 </a:t>
            </a:r>
            <a:r>
              <a:rPr lang="ko-KR" altLang="en-US" sz="1600" dirty="0" err="1" smtClean="0">
                <a:latin typeface="+mj-ea"/>
                <a:ea typeface="+mj-ea"/>
              </a:rPr>
              <a:t>질병시</a:t>
            </a:r>
            <a:r>
              <a:rPr lang="ko-KR" altLang="en-US" sz="1600" dirty="0" smtClean="0">
                <a:latin typeface="+mj-ea"/>
                <a:ea typeface="+mj-ea"/>
              </a:rPr>
              <a:t> 농장주에게 보고 및 조치</a:t>
            </a:r>
            <a:endParaRPr lang="en-US" altLang="ko-KR" sz="1600" dirty="0" smtClean="0">
              <a:latin typeface="+mj-ea"/>
              <a:ea typeface="+mj-ea"/>
            </a:endParaRPr>
          </a:p>
          <a:p>
            <a:pPr marL="285750" indent="-285750">
              <a:lnSpc>
                <a:spcPts val="2600"/>
              </a:lnSpc>
            </a:pPr>
            <a:r>
              <a:rPr lang="en-US" altLang="ko-KR" sz="1600" dirty="0" smtClean="0">
                <a:latin typeface="+mj-ea"/>
                <a:ea typeface="+mj-ea"/>
              </a:rPr>
              <a:t>  - </a:t>
            </a:r>
            <a:r>
              <a:rPr lang="ko-KR" altLang="en-US" sz="1600" dirty="0" smtClean="0">
                <a:latin typeface="+mj-ea"/>
                <a:ea typeface="+mj-ea"/>
              </a:rPr>
              <a:t>수확용 농기구</a:t>
            </a:r>
            <a:r>
              <a:rPr lang="en-US" altLang="ko-KR" sz="1600" dirty="0" smtClean="0">
                <a:latin typeface="+mj-ea"/>
                <a:ea typeface="+mj-ea"/>
              </a:rPr>
              <a:t>, </a:t>
            </a:r>
            <a:r>
              <a:rPr lang="ko-KR" altLang="en-US" sz="1600" dirty="0" smtClean="0">
                <a:latin typeface="+mj-ea"/>
                <a:ea typeface="+mj-ea"/>
              </a:rPr>
              <a:t>수확 장비</a:t>
            </a:r>
            <a:r>
              <a:rPr lang="en-US" altLang="ko-KR" sz="1600" dirty="0" smtClean="0">
                <a:latin typeface="+mj-ea"/>
                <a:ea typeface="+mj-ea"/>
              </a:rPr>
              <a:t>, </a:t>
            </a:r>
            <a:r>
              <a:rPr lang="ko-KR" altLang="en-US" sz="1600" dirty="0" smtClean="0">
                <a:latin typeface="+mj-ea"/>
                <a:ea typeface="+mj-ea"/>
              </a:rPr>
              <a:t>운송장비 청결 관리 보관</a:t>
            </a:r>
            <a:endParaRPr lang="ko-KR" altLang="en-US" sz="1100" dirty="0">
              <a:latin typeface="HY중고딕" pitchFamily="18" charset="-127"/>
              <a:ea typeface="HY중고딕" pitchFamily="18" charset="-127"/>
            </a:endParaRPr>
          </a:p>
        </p:txBody>
      </p:sp>
      <p:pic>
        <p:nvPicPr>
          <p:cNvPr id="12" name="그림 11" descr="수확용기 보관3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14282" y="2786058"/>
            <a:ext cx="3032629" cy="2647941"/>
          </a:xfrm>
          <a:prstGeom prst="rect">
            <a:avLst/>
          </a:prstGeom>
        </p:spPr>
      </p:pic>
      <p:pic>
        <p:nvPicPr>
          <p:cNvPr id="15" name="그림 14" descr="수확용기 보관4.JP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286116" y="3143248"/>
            <a:ext cx="3023589" cy="2060631"/>
          </a:xfrm>
          <a:prstGeom prst="rect">
            <a:avLst/>
          </a:prstGeom>
        </p:spPr>
      </p:pic>
      <p:pic>
        <p:nvPicPr>
          <p:cNvPr id="16" name="그림 15" descr="수확용기 보관5.JP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357950" y="3143248"/>
            <a:ext cx="2589518" cy="1972054"/>
          </a:xfrm>
          <a:prstGeom prst="rect">
            <a:avLst/>
          </a:prstGeom>
        </p:spPr>
      </p:pic>
      <p:pic>
        <p:nvPicPr>
          <p:cNvPr id="17" name="그림 16" descr="금지표시.png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858016" y="1142984"/>
            <a:ext cx="1666870" cy="16668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947543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TextBox 1"/>
          <p:cNvSpPr txBox="1">
            <a:spLocks noChangeArrowheads="1"/>
          </p:cNvSpPr>
          <p:nvPr/>
        </p:nvSpPr>
        <p:spPr bwMode="auto">
          <a:xfrm>
            <a:off x="409646" y="445161"/>
            <a:ext cx="2539099" cy="35471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76965" tIns="38483" rIns="76965" bIns="38483">
            <a:spAutoFit/>
          </a:bodyPr>
          <a:lstStyle/>
          <a:p>
            <a:r>
              <a:rPr kumimoji="0" lang="en-US" altLang="ko-KR" dirty="0" smtClean="0">
                <a:solidFill>
                  <a:schemeClr val="bg1"/>
                </a:solidFill>
                <a:latin typeface="Franklin Gothic Medium" pitchFamily="34" charset="0"/>
                <a:ea typeface="HY견고딕" pitchFamily="18" charset="-127"/>
              </a:rPr>
              <a:t>4. </a:t>
            </a:r>
            <a:r>
              <a:rPr kumimoji="0" lang="ko-KR" altLang="en-US" dirty="0" err="1" smtClean="0">
                <a:solidFill>
                  <a:schemeClr val="bg1"/>
                </a:solidFill>
                <a:latin typeface="Franklin Gothic Medium" pitchFamily="34" charset="0"/>
                <a:ea typeface="HY견고딕" pitchFamily="18" charset="-127"/>
              </a:rPr>
              <a:t>인증기준별</a:t>
            </a:r>
            <a:r>
              <a:rPr kumimoji="0" lang="ko-KR" altLang="en-US" dirty="0" smtClean="0">
                <a:solidFill>
                  <a:schemeClr val="bg1"/>
                </a:solidFill>
                <a:latin typeface="Franklin Gothic Medium" pitchFamily="34" charset="0"/>
                <a:ea typeface="HY견고딕" pitchFamily="18" charset="-127"/>
              </a:rPr>
              <a:t> 준수사항</a:t>
            </a:r>
            <a:endParaRPr kumimoji="0" lang="ko-KR" altLang="en-US" dirty="0">
              <a:solidFill>
                <a:schemeClr val="bg1"/>
              </a:solidFill>
              <a:latin typeface="Franklin Gothic Medium" pitchFamily="34" charset="0"/>
              <a:ea typeface="HY견고딕" pitchFamily="18" charset="-127"/>
            </a:endParaRPr>
          </a:p>
        </p:txBody>
      </p:sp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113" name="슬라이드 번호 개체 틀 18"/>
          <p:cNvSpPr>
            <a:spLocks noGrp="1"/>
          </p:cNvSpPr>
          <p:nvPr>
            <p:ph type="sldNum" sz="quarter" idx="10"/>
          </p:nvPr>
        </p:nvSpPr>
        <p:spPr>
          <a:xfrm>
            <a:off x="9215399" y="6321410"/>
            <a:ext cx="571500" cy="412750"/>
          </a:xfrm>
        </p:spPr>
        <p:txBody>
          <a:bodyPr/>
          <a:lstStyle/>
          <a:p>
            <a:pPr>
              <a:defRPr/>
            </a:pPr>
            <a:fld id="{7935FCAA-BBB0-4DAB-ADC1-FD6FFA529600}" type="slidenum">
              <a:rPr lang="ko-KR" altLang="en-US"/>
              <a:pPr>
                <a:defRPr/>
              </a:pPr>
              <a:t>50</a:t>
            </a:fld>
            <a:endParaRPr lang="ko-KR" altLang="en-US"/>
          </a:p>
        </p:txBody>
      </p:sp>
      <p:sp>
        <p:nvSpPr>
          <p:cNvPr id="26" name="모서리가 둥근 직사각형 25"/>
          <p:cNvSpPr/>
          <p:nvPr/>
        </p:nvSpPr>
        <p:spPr bwMode="auto">
          <a:xfrm>
            <a:off x="160345" y="1214422"/>
            <a:ext cx="6340481" cy="1500198"/>
          </a:xfrm>
          <a:prstGeom prst="roundRect">
            <a:avLst>
              <a:gd name="adj" fmla="val 6469"/>
            </a:avLst>
          </a:prstGeom>
          <a:noFill/>
          <a:ln w="38100" cap="flat" cmpd="sng" algn="ctr">
            <a:solidFill>
              <a:schemeClr val="tx1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defRPr/>
            </a:pPr>
            <a:endParaRPr lang="ko-KR" altLang="en-US" smtClean="0">
              <a:ea typeface="굴림" pitchFamily="50" charset="-127"/>
            </a:endParaRPr>
          </a:p>
        </p:txBody>
      </p:sp>
      <p:grpSp>
        <p:nvGrpSpPr>
          <p:cNvPr id="2" name="그룹 25"/>
          <p:cNvGrpSpPr>
            <a:grpSpLocks/>
          </p:cNvGrpSpPr>
          <p:nvPr/>
        </p:nvGrpSpPr>
        <p:grpSpPr bwMode="auto">
          <a:xfrm>
            <a:off x="374627" y="985824"/>
            <a:ext cx="2714644" cy="514350"/>
            <a:chOff x="777488" y="951783"/>
            <a:chExt cx="2679044" cy="586666"/>
          </a:xfrm>
        </p:grpSpPr>
        <p:sp>
          <p:nvSpPr>
            <p:cNvPr id="28" name="모서리가 둥근 직사각형 27"/>
            <p:cNvSpPr/>
            <p:nvPr/>
          </p:nvSpPr>
          <p:spPr bwMode="auto">
            <a:xfrm>
              <a:off x="777488" y="951783"/>
              <a:ext cx="2679044" cy="586666"/>
            </a:xfrm>
            <a:prstGeom prst="roundRect">
              <a:avLst>
                <a:gd name="adj" fmla="val 50000"/>
              </a:avLst>
            </a:prstGeom>
            <a:blipFill>
              <a:blip r:embed="rId3" cstate="print"/>
              <a:stretch>
                <a:fillRect/>
              </a:stretch>
            </a:blipFill>
            <a:ln w="6350">
              <a:solidFill>
                <a:srgbClr val="D9D9D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ko-KR" altLang="en-US">
                <a:latin typeface="HY견고딕" panose="02030600000101010101" pitchFamily="18" charset="-127"/>
                <a:ea typeface="HY견고딕" panose="02030600000101010101" pitchFamily="18" charset="-127"/>
              </a:endParaRPr>
            </a:p>
          </p:txBody>
        </p:sp>
        <p:sp>
          <p:nvSpPr>
            <p:cNvPr id="29" name="모서리가 둥근 직사각형 28"/>
            <p:cNvSpPr/>
            <p:nvPr/>
          </p:nvSpPr>
          <p:spPr bwMode="auto">
            <a:xfrm>
              <a:off x="855729" y="1035075"/>
              <a:ext cx="2519865" cy="430946"/>
            </a:xfrm>
            <a:prstGeom prst="roundRect">
              <a:avLst>
                <a:gd name="adj" fmla="val 41037"/>
              </a:avLst>
            </a:prstGeom>
            <a:solidFill>
              <a:schemeClr val="accent5">
                <a:lumMod val="20000"/>
                <a:lumOff val="80000"/>
              </a:schemeClr>
            </a:solidFill>
            <a:ln w="6350">
              <a:solidFill>
                <a:srgbClr val="D9D9D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ko-KR" altLang="en-US" dirty="0" smtClean="0">
                  <a:solidFill>
                    <a:schemeClr val="tx1"/>
                  </a:solidFill>
                  <a:latin typeface="HY견고딕" panose="02030600000101010101" pitchFamily="18" charset="-127"/>
                  <a:ea typeface="HY견고딕" panose="02030600000101010101" pitchFamily="18" charset="-127"/>
                </a:rPr>
                <a:t>수확작업 및 보관</a:t>
              </a:r>
              <a:endParaRPr lang="ko-KR" altLang="en-US" dirty="0">
                <a:solidFill>
                  <a:schemeClr val="tx1"/>
                </a:solidFill>
                <a:latin typeface="HY견고딕" panose="02030600000101010101" pitchFamily="18" charset="-127"/>
                <a:ea typeface="HY견고딕" panose="02030600000101010101" pitchFamily="18" charset="-127"/>
              </a:endParaRPr>
            </a:p>
          </p:txBody>
        </p:sp>
      </p:grpSp>
      <p:sp>
        <p:nvSpPr>
          <p:cNvPr id="11" name="TextBox 5"/>
          <p:cNvSpPr txBox="1">
            <a:spLocks noChangeArrowheads="1"/>
          </p:cNvSpPr>
          <p:nvPr/>
        </p:nvSpPr>
        <p:spPr bwMode="auto">
          <a:xfrm>
            <a:off x="308298" y="1549034"/>
            <a:ext cx="6269044" cy="10926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marL="285750" indent="-285750">
              <a:lnSpc>
                <a:spcPts val="2600"/>
              </a:lnSpc>
              <a:buFont typeface="Wingdings" pitchFamily="2" charset="2"/>
              <a:buChar char="u"/>
            </a:pPr>
            <a:r>
              <a:rPr lang="ko-KR" altLang="en-US" b="1" dirty="0" smtClean="0">
                <a:latin typeface="+mj-ea"/>
                <a:ea typeface="+mj-ea"/>
              </a:rPr>
              <a:t>농산물 </a:t>
            </a:r>
            <a:r>
              <a:rPr lang="ko-KR" altLang="en-US" b="1" dirty="0" err="1" smtClean="0">
                <a:latin typeface="+mj-ea"/>
                <a:ea typeface="+mj-ea"/>
              </a:rPr>
              <a:t>수확시에는</a:t>
            </a:r>
            <a:r>
              <a:rPr lang="ko-KR" altLang="en-US" b="1" dirty="0" smtClean="0">
                <a:latin typeface="+mj-ea"/>
                <a:ea typeface="+mj-ea"/>
              </a:rPr>
              <a:t> 개인 위생관리에 각별히 주의</a:t>
            </a:r>
            <a:endParaRPr lang="en-US" altLang="ko-KR" b="1" dirty="0" smtClean="0">
              <a:latin typeface="+mj-ea"/>
              <a:ea typeface="+mj-ea"/>
            </a:endParaRPr>
          </a:p>
          <a:p>
            <a:pPr marL="285750" indent="-285750">
              <a:lnSpc>
                <a:spcPts val="2600"/>
              </a:lnSpc>
            </a:pPr>
            <a:r>
              <a:rPr lang="en-US" altLang="ko-KR" sz="1600" dirty="0" smtClean="0">
                <a:latin typeface="+mj-ea"/>
                <a:ea typeface="+mj-ea"/>
              </a:rPr>
              <a:t>  - </a:t>
            </a:r>
            <a:r>
              <a:rPr lang="ko-KR" altLang="en-US" sz="1600" dirty="0" smtClean="0">
                <a:latin typeface="+mj-ea"/>
                <a:ea typeface="+mj-ea"/>
              </a:rPr>
              <a:t>농작업자 위생교육</a:t>
            </a:r>
            <a:r>
              <a:rPr lang="en-US" altLang="ko-KR" sz="1600" dirty="0" smtClean="0">
                <a:latin typeface="+mj-ea"/>
                <a:ea typeface="+mj-ea"/>
              </a:rPr>
              <a:t>, </a:t>
            </a:r>
            <a:r>
              <a:rPr lang="ko-KR" altLang="en-US" sz="1600" dirty="0" smtClean="0">
                <a:latin typeface="+mj-ea"/>
                <a:ea typeface="+mj-ea"/>
              </a:rPr>
              <a:t>개인 </a:t>
            </a:r>
            <a:r>
              <a:rPr lang="ko-KR" altLang="en-US" sz="1600" dirty="0" err="1" smtClean="0">
                <a:latin typeface="+mj-ea"/>
                <a:ea typeface="+mj-ea"/>
              </a:rPr>
              <a:t>질병시</a:t>
            </a:r>
            <a:r>
              <a:rPr lang="ko-KR" altLang="en-US" sz="1600" dirty="0" smtClean="0">
                <a:latin typeface="+mj-ea"/>
                <a:ea typeface="+mj-ea"/>
              </a:rPr>
              <a:t> 농장주에게 보고 및 조치</a:t>
            </a:r>
            <a:endParaRPr lang="en-US" altLang="ko-KR" sz="1600" dirty="0" smtClean="0">
              <a:latin typeface="+mj-ea"/>
              <a:ea typeface="+mj-ea"/>
            </a:endParaRPr>
          </a:p>
          <a:p>
            <a:pPr marL="285750" indent="-285750">
              <a:lnSpc>
                <a:spcPts val="2600"/>
              </a:lnSpc>
            </a:pPr>
            <a:r>
              <a:rPr lang="en-US" altLang="ko-KR" sz="1600" dirty="0" smtClean="0">
                <a:latin typeface="+mj-ea"/>
                <a:ea typeface="+mj-ea"/>
              </a:rPr>
              <a:t>  - </a:t>
            </a:r>
            <a:r>
              <a:rPr lang="ko-KR" altLang="en-US" sz="1600" dirty="0" smtClean="0">
                <a:latin typeface="+mj-ea"/>
                <a:ea typeface="+mj-ea"/>
              </a:rPr>
              <a:t>수확용 농기구</a:t>
            </a:r>
            <a:r>
              <a:rPr lang="en-US" altLang="ko-KR" sz="1600" dirty="0" smtClean="0">
                <a:latin typeface="+mj-ea"/>
                <a:ea typeface="+mj-ea"/>
              </a:rPr>
              <a:t>, </a:t>
            </a:r>
            <a:r>
              <a:rPr lang="ko-KR" altLang="en-US" sz="1600" dirty="0" smtClean="0">
                <a:latin typeface="+mj-ea"/>
                <a:ea typeface="+mj-ea"/>
              </a:rPr>
              <a:t>수확 장비</a:t>
            </a:r>
            <a:r>
              <a:rPr lang="en-US" altLang="ko-KR" sz="1600" dirty="0" smtClean="0">
                <a:latin typeface="+mj-ea"/>
                <a:ea typeface="+mj-ea"/>
              </a:rPr>
              <a:t>, </a:t>
            </a:r>
            <a:r>
              <a:rPr lang="ko-KR" altLang="en-US" sz="1600" dirty="0" smtClean="0">
                <a:latin typeface="+mj-ea"/>
                <a:ea typeface="+mj-ea"/>
              </a:rPr>
              <a:t>운송장비 청결 관리 보관</a:t>
            </a:r>
            <a:endParaRPr lang="ko-KR" altLang="en-US" sz="1100" dirty="0">
              <a:latin typeface="HY중고딕" pitchFamily="18" charset="-127"/>
              <a:ea typeface="HY중고딕" pitchFamily="18" charset="-127"/>
            </a:endParaRPr>
          </a:p>
        </p:txBody>
      </p:sp>
      <p:pic>
        <p:nvPicPr>
          <p:cNvPr id="21" name="Picture 2" descr="D:\GAP 품목별\2. 금산(인삼,지황,들깻잎,백출 외)\깻잎\들깻잎(만인산농협)\추부지역\추부깻잎시장출하반\2013\4.현장심사\추부깻잎시장출하반 현장심사자료\강민순\DSCN5839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534" y="3055608"/>
            <a:ext cx="3258354" cy="25879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2" name="Picture 2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5398389" y="3127955"/>
            <a:ext cx="3257699" cy="24432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3" name="오른쪽 화살표 22"/>
          <p:cNvSpPr/>
          <p:nvPr/>
        </p:nvSpPr>
        <p:spPr>
          <a:xfrm>
            <a:off x="4071934" y="3699362"/>
            <a:ext cx="1008112" cy="1080120"/>
          </a:xfrm>
          <a:prstGeom prst="rightArrow">
            <a:avLst/>
          </a:prstGeom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1661863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TextBox 1"/>
          <p:cNvSpPr txBox="1">
            <a:spLocks noChangeArrowheads="1"/>
          </p:cNvSpPr>
          <p:nvPr/>
        </p:nvSpPr>
        <p:spPr bwMode="auto">
          <a:xfrm>
            <a:off x="409646" y="445161"/>
            <a:ext cx="2539099" cy="35471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76965" tIns="38483" rIns="76965" bIns="38483">
            <a:spAutoFit/>
          </a:bodyPr>
          <a:lstStyle/>
          <a:p>
            <a:r>
              <a:rPr kumimoji="0" lang="en-US" altLang="ko-KR" dirty="0" smtClean="0">
                <a:solidFill>
                  <a:schemeClr val="bg1"/>
                </a:solidFill>
                <a:latin typeface="Franklin Gothic Medium" pitchFamily="34" charset="0"/>
                <a:ea typeface="HY견고딕" pitchFamily="18" charset="-127"/>
              </a:rPr>
              <a:t>4. </a:t>
            </a:r>
            <a:r>
              <a:rPr kumimoji="0" lang="ko-KR" altLang="en-US" dirty="0" err="1" smtClean="0">
                <a:solidFill>
                  <a:schemeClr val="bg1"/>
                </a:solidFill>
                <a:latin typeface="Franklin Gothic Medium" pitchFamily="34" charset="0"/>
                <a:ea typeface="HY견고딕" pitchFamily="18" charset="-127"/>
              </a:rPr>
              <a:t>인증기준별</a:t>
            </a:r>
            <a:r>
              <a:rPr kumimoji="0" lang="ko-KR" altLang="en-US" dirty="0" smtClean="0">
                <a:solidFill>
                  <a:schemeClr val="bg1"/>
                </a:solidFill>
                <a:latin typeface="Franklin Gothic Medium" pitchFamily="34" charset="0"/>
                <a:ea typeface="HY견고딕" pitchFamily="18" charset="-127"/>
              </a:rPr>
              <a:t> 준수사항</a:t>
            </a:r>
            <a:endParaRPr kumimoji="0" lang="ko-KR" altLang="en-US" dirty="0">
              <a:solidFill>
                <a:schemeClr val="bg1"/>
              </a:solidFill>
              <a:latin typeface="Franklin Gothic Medium" pitchFamily="34" charset="0"/>
              <a:ea typeface="HY견고딕" pitchFamily="18" charset="-127"/>
            </a:endParaRPr>
          </a:p>
        </p:txBody>
      </p:sp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113" name="슬라이드 번호 개체 틀 18"/>
          <p:cNvSpPr>
            <a:spLocks noGrp="1"/>
          </p:cNvSpPr>
          <p:nvPr>
            <p:ph type="sldNum" sz="quarter" idx="10"/>
          </p:nvPr>
        </p:nvSpPr>
        <p:spPr>
          <a:xfrm>
            <a:off x="9215399" y="6321410"/>
            <a:ext cx="571500" cy="412750"/>
          </a:xfrm>
        </p:spPr>
        <p:txBody>
          <a:bodyPr/>
          <a:lstStyle/>
          <a:p>
            <a:pPr>
              <a:defRPr/>
            </a:pPr>
            <a:fld id="{7935FCAA-BBB0-4DAB-ADC1-FD6FFA529600}" type="slidenum">
              <a:rPr lang="ko-KR" altLang="en-US"/>
              <a:pPr>
                <a:defRPr/>
              </a:pPr>
              <a:t>51</a:t>
            </a:fld>
            <a:endParaRPr lang="ko-KR" altLang="en-US"/>
          </a:p>
        </p:txBody>
      </p:sp>
      <p:sp>
        <p:nvSpPr>
          <p:cNvPr id="26" name="모서리가 둥근 직사각형 25"/>
          <p:cNvSpPr/>
          <p:nvPr/>
        </p:nvSpPr>
        <p:spPr bwMode="auto">
          <a:xfrm>
            <a:off x="160345" y="1214422"/>
            <a:ext cx="6340481" cy="1500198"/>
          </a:xfrm>
          <a:prstGeom prst="roundRect">
            <a:avLst>
              <a:gd name="adj" fmla="val 6469"/>
            </a:avLst>
          </a:prstGeom>
          <a:noFill/>
          <a:ln w="38100" cap="flat" cmpd="sng" algn="ctr">
            <a:solidFill>
              <a:schemeClr val="tx1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defRPr/>
            </a:pPr>
            <a:endParaRPr lang="ko-KR" altLang="en-US" smtClean="0">
              <a:ea typeface="굴림" pitchFamily="50" charset="-127"/>
            </a:endParaRPr>
          </a:p>
        </p:txBody>
      </p:sp>
      <p:grpSp>
        <p:nvGrpSpPr>
          <p:cNvPr id="2" name="그룹 25"/>
          <p:cNvGrpSpPr>
            <a:grpSpLocks/>
          </p:cNvGrpSpPr>
          <p:nvPr/>
        </p:nvGrpSpPr>
        <p:grpSpPr bwMode="auto">
          <a:xfrm>
            <a:off x="374627" y="985824"/>
            <a:ext cx="2714644" cy="514350"/>
            <a:chOff x="777488" y="951783"/>
            <a:chExt cx="2679044" cy="586666"/>
          </a:xfrm>
        </p:grpSpPr>
        <p:sp>
          <p:nvSpPr>
            <p:cNvPr id="28" name="모서리가 둥근 직사각형 27"/>
            <p:cNvSpPr/>
            <p:nvPr/>
          </p:nvSpPr>
          <p:spPr bwMode="auto">
            <a:xfrm>
              <a:off x="777488" y="951783"/>
              <a:ext cx="2679044" cy="586666"/>
            </a:xfrm>
            <a:prstGeom prst="roundRect">
              <a:avLst>
                <a:gd name="adj" fmla="val 50000"/>
              </a:avLst>
            </a:prstGeom>
            <a:blipFill>
              <a:blip r:embed="rId3" cstate="print"/>
              <a:stretch>
                <a:fillRect/>
              </a:stretch>
            </a:blipFill>
            <a:ln w="6350">
              <a:solidFill>
                <a:srgbClr val="D9D9D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ko-KR" altLang="en-US">
                <a:latin typeface="HY견고딕" panose="02030600000101010101" pitchFamily="18" charset="-127"/>
                <a:ea typeface="HY견고딕" panose="02030600000101010101" pitchFamily="18" charset="-127"/>
              </a:endParaRPr>
            </a:p>
          </p:txBody>
        </p:sp>
        <p:sp>
          <p:nvSpPr>
            <p:cNvPr id="29" name="모서리가 둥근 직사각형 28"/>
            <p:cNvSpPr/>
            <p:nvPr/>
          </p:nvSpPr>
          <p:spPr bwMode="auto">
            <a:xfrm>
              <a:off x="855729" y="1035075"/>
              <a:ext cx="2519865" cy="430946"/>
            </a:xfrm>
            <a:prstGeom prst="roundRect">
              <a:avLst>
                <a:gd name="adj" fmla="val 41037"/>
              </a:avLst>
            </a:prstGeom>
            <a:solidFill>
              <a:schemeClr val="accent5">
                <a:lumMod val="20000"/>
                <a:lumOff val="80000"/>
              </a:schemeClr>
            </a:solidFill>
            <a:ln w="6350">
              <a:solidFill>
                <a:srgbClr val="D9D9D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ko-KR" altLang="en-US" dirty="0" smtClean="0">
                  <a:solidFill>
                    <a:schemeClr val="tx1"/>
                  </a:solidFill>
                  <a:latin typeface="HY견고딕" panose="02030600000101010101" pitchFamily="18" charset="-127"/>
                  <a:ea typeface="HY견고딕" panose="02030600000101010101" pitchFamily="18" charset="-127"/>
                </a:rPr>
                <a:t>수확작업 및 보관</a:t>
              </a:r>
              <a:endParaRPr lang="ko-KR" altLang="en-US" dirty="0">
                <a:solidFill>
                  <a:schemeClr val="tx1"/>
                </a:solidFill>
                <a:latin typeface="HY견고딕" panose="02030600000101010101" pitchFamily="18" charset="-127"/>
                <a:ea typeface="HY견고딕" panose="02030600000101010101" pitchFamily="18" charset="-127"/>
              </a:endParaRPr>
            </a:p>
          </p:txBody>
        </p:sp>
      </p:grpSp>
      <p:sp>
        <p:nvSpPr>
          <p:cNvPr id="11" name="TextBox 5"/>
          <p:cNvSpPr txBox="1">
            <a:spLocks noChangeArrowheads="1"/>
          </p:cNvSpPr>
          <p:nvPr/>
        </p:nvSpPr>
        <p:spPr bwMode="auto">
          <a:xfrm>
            <a:off x="308298" y="1549034"/>
            <a:ext cx="6269044" cy="10926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marL="285750" indent="-285750">
              <a:lnSpc>
                <a:spcPts val="2600"/>
              </a:lnSpc>
              <a:buFont typeface="Wingdings" pitchFamily="2" charset="2"/>
              <a:buChar char="u"/>
            </a:pPr>
            <a:r>
              <a:rPr lang="ko-KR" altLang="en-US" b="1" dirty="0" smtClean="0">
                <a:latin typeface="+mj-ea"/>
                <a:ea typeface="+mj-ea"/>
              </a:rPr>
              <a:t>수확한 농산물의 </a:t>
            </a:r>
            <a:r>
              <a:rPr lang="ko-KR" altLang="en-US" b="1" dirty="0" err="1" smtClean="0">
                <a:latin typeface="+mj-ea"/>
                <a:ea typeface="+mj-ea"/>
              </a:rPr>
              <a:t>보관시</a:t>
            </a:r>
            <a:r>
              <a:rPr lang="ko-KR" altLang="en-US" b="1" dirty="0" smtClean="0">
                <a:latin typeface="+mj-ea"/>
                <a:ea typeface="+mj-ea"/>
              </a:rPr>
              <a:t> 오염 우려 대책</a:t>
            </a:r>
            <a:endParaRPr lang="en-US" altLang="ko-KR" b="1" dirty="0" smtClean="0">
              <a:latin typeface="+mj-ea"/>
              <a:ea typeface="+mj-ea"/>
            </a:endParaRPr>
          </a:p>
          <a:p>
            <a:pPr marL="285750" indent="-285750">
              <a:lnSpc>
                <a:spcPts val="2600"/>
              </a:lnSpc>
            </a:pPr>
            <a:r>
              <a:rPr lang="en-US" altLang="ko-KR" sz="1600" dirty="0" smtClean="0">
                <a:latin typeface="+mj-ea"/>
                <a:ea typeface="+mj-ea"/>
              </a:rPr>
              <a:t>  - </a:t>
            </a:r>
            <a:r>
              <a:rPr lang="ko-KR" altLang="en-US" sz="1600" dirty="0" smtClean="0">
                <a:latin typeface="+mj-ea"/>
                <a:ea typeface="+mj-ea"/>
              </a:rPr>
              <a:t>야생동물이나 애완동물에 의한 오염 방지</a:t>
            </a:r>
            <a:endParaRPr lang="en-US" altLang="ko-KR" sz="1600" dirty="0" smtClean="0">
              <a:latin typeface="+mj-ea"/>
              <a:ea typeface="+mj-ea"/>
            </a:endParaRPr>
          </a:p>
          <a:p>
            <a:pPr marL="285750" indent="-285750">
              <a:lnSpc>
                <a:spcPts val="2600"/>
              </a:lnSpc>
            </a:pPr>
            <a:r>
              <a:rPr lang="en-US" altLang="ko-KR" sz="1600" dirty="0" smtClean="0">
                <a:latin typeface="+mj-ea"/>
                <a:ea typeface="+mj-ea"/>
              </a:rPr>
              <a:t>  - </a:t>
            </a:r>
            <a:r>
              <a:rPr lang="ko-KR" altLang="en-US" sz="1600" dirty="0" smtClean="0">
                <a:latin typeface="+mj-ea"/>
                <a:ea typeface="+mj-ea"/>
              </a:rPr>
              <a:t>농산물 야외 방치로 야생동물에 의한 피해 방지</a:t>
            </a:r>
            <a:endParaRPr lang="ko-KR" altLang="en-US" sz="1100" dirty="0">
              <a:latin typeface="HY중고딕" pitchFamily="18" charset="-127"/>
              <a:ea typeface="HY중고딕" pitchFamily="18" charset="-127"/>
            </a:endParaRPr>
          </a:p>
        </p:txBody>
      </p:sp>
      <p:pic>
        <p:nvPicPr>
          <p:cNvPr id="13" name="그림 12" descr="농산물 야외적재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42844" y="3000372"/>
            <a:ext cx="4358414" cy="2933695"/>
          </a:xfrm>
          <a:prstGeom prst="rect">
            <a:avLst/>
          </a:prstGeom>
        </p:spPr>
      </p:pic>
      <p:pic>
        <p:nvPicPr>
          <p:cNvPr id="14" name="Picture 3" descr="D:\윤-Work\10-GlobalGAP\GGAP-10-단체인증\GGAP-단체-1-배\GGAP-배-김포\1-GGAP-배-김포-2014\GGAP-배-김포-2014-9-사진\140825-사전심사\140825-김포-김정배-17.JPG"/>
          <p:cNvPicPr>
            <a:picLocks noChangeAspect="1" noChangeArrowheads="1"/>
          </p:cNvPicPr>
          <p:nvPr/>
        </p:nvPicPr>
        <p:blipFill>
          <a:blip r:embed="rId5" cstate="print">
            <a:extLst/>
          </a:blip>
          <a:srcRect/>
          <a:stretch>
            <a:fillRect/>
          </a:stretch>
        </p:blipFill>
        <p:spPr bwMode="auto">
          <a:xfrm>
            <a:off x="4643438" y="3000372"/>
            <a:ext cx="3905422" cy="2928958"/>
          </a:xfrm>
          <a:prstGeom prst="roundRect">
            <a:avLst>
              <a:gd name="adj" fmla="val 0"/>
            </a:avLst>
          </a:prstGeom>
          <a:solidFill>
            <a:srgbClr val="FFFFFF">
              <a:shade val="85000"/>
            </a:srgbClr>
          </a:solidFill>
          <a:ln w="38100">
            <a:noFill/>
          </a:ln>
          <a:effectLst/>
          <a:extLst/>
        </p:spPr>
      </p:pic>
    </p:spTree>
    <p:extLst>
      <p:ext uri="{BB962C8B-B14F-4D97-AF65-F5344CB8AC3E}">
        <p14:creationId xmlns:p14="http://schemas.microsoft.com/office/powerpoint/2010/main" val="17323153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TextBox 1"/>
          <p:cNvSpPr txBox="1">
            <a:spLocks noChangeArrowheads="1"/>
          </p:cNvSpPr>
          <p:nvPr/>
        </p:nvSpPr>
        <p:spPr bwMode="auto">
          <a:xfrm>
            <a:off x="409646" y="445161"/>
            <a:ext cx="2539099" cy="35471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76965" tIns="38483" rIns="76965" bIns="38483">
            <a:spAutoFit/>
          </a:bodyPr>
          <a:lstStyle/>
          <a:p>
            <a:r>
              <a:rPr kumimoji="0" lang="en-US" altLang="ko-KR" dirty="0" smtClean="0">
                <a:solidFill>
                  <a:schemeClr val="bg1"/>
                </a:solidFill>
                <a:latin typeface="Franklin Gothic Medium" pitchFamily="34" charset="0"/>
                <a:ea typeface="HY견고딕" pitchFamily="18" charset="-127"/>
              </a:rPr>
              <a:t>4. </a:t>
            </a:r>
            <a:r>
              <a:rPr kumimoji="0" lang="ko-KR" altLang="en-US" dirty="0" err="1" smtClean="0">
                <a:solidFill>
                  <a:schemeClr val="bg1"/>
                </a:solidFill>
                <a:latin typeface="Franklin Gothic Medium" pitchFamily="34" charset="0"/>
                <a:ea typeface="HY견고딕" pitchFamily="18" charset="-127"/>
              </a:rPr>
              <a:t>인증기준별</a:t>
            </a:r>
            <a:r>
              <a:rPr kumimoji="0" lang="ko-KR" altLang="en-US" dirty="0" smtClean="0">
                <a:solidFill>
                  <a:schemeClr val="bg1"/>
                </a:solidFill>
                <a:latin typeface="Franklin Gothic Medium" pitchFamily="34" charset="0"/>
                <a:ea typeface="HY견고딕" pitchFamily="18" charset="-127"/>
              </a:rPr>
              <a:t> 준수사항</a:t>
            </a:r>
            <a:endParaRPr kumimoji="0" lang="ko-KR" altLang="en-US" dirty="0">
              <a:solidFill>
                <a:schemeClr val="bg1"/>
              </a:solidFill>
              <a:latin typeface="Franklin Gothic Medium" pitchFamily="34" charset="0"/>
              <a:ea typeface="HY견고딕" pitchFamily="18" charset="-127"/>
            </a:endParaRPr>
          </a:p>
        </p:txBody>
      </p:sp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113" name="슬라이드 번호 개체 틀 18"/>
          <p:cNvSpPr>
            <a:spLocks noGrp="1"/>
          </p:cNvSpPr>
          <p:nvPr>
            <p:ph type="sldNum" sz="quarter" idx="10"/>
          </p:nvPr>
        </p:nvSpPr>
        <p:spPr>
          <a:xfrm>
            <a:off x="9215399" y="6321410"/>
            <a:ext cx="571500" cy="412750"/>
          </a:xfrm>
        </p:spPr>
        <p:txBody>
          <a:bodyPr/>
          <a:lstStyle/>
          <a:p>
            <a:pPr>
              <a:defRPr/>
            </a:pPr>
            <a:fld id="{7935FCAA-BBB0-4DAB-ADC1-FD6FFA529600}" type="slidenum">
              <a:rPr lang="ko-KR" altLang="en-US"/>
              <a:pPr>
                <a:defRPr/>
              </a:pPr>
              <a:t>52</a:t>
            </a:fld>
            <a:endParaRPr lang="ko-KR" altLang="en-US"/>
          </a:p>
        </p:txBody>
      </p:sp>
      <p:sp>
        <p:nvSpPr>
          <p:cNvPr id="26" name="모서리가 둥근 직사각형 25"/>
          <p:cNvSpPr/>
          <p:nvPr/>
        </p:nvSpPr>
        <p:spPr bwMode="auto">
          <a:xfrm>
            <a:off x="160345" y="1214422"/>
            <a:ext cx="6340481" cy="1500198"/>
          </a:xfrm>
          <a:prstGeom prst="roundRect">
            <a:avLst>
              <a:gd name="adj" fmla="val 6469"/>
            </a:avLst>
          </a:prstGeom>
          <a:noFill/>
          <a:ln w="38100" cap="flat" cmpd="sng" algn="ctr">
            <a:solidFill>
              <a:schemeClr val="tx1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defRPr/>
            </a:pPr>
            <a:endParaRPr lang="ko-KR" altLang="en-US" smtClean="0">
              <a:ea typeface="굴림" pitchFamily="50" charset="-127"/>
            </a:endParaRPr>
          </a:p>
        </p:txBody>
      </p:sp>
      <p:grpSp>
        <p:nvGrpSpPr>
          <p:cNvPr id="2" name="그룹 25"/>
          <p:cNvGrpSpPr>
            <a:grpSpLocks/>
          </p:cNvGrpSpPr>
          <p:nvPr/>
        </p:nvGrpSpPr>
        <p:grpSpPr bwMode="auto">
          <a:xfrm>
            <a:off x="374627" y="985824"/>
            <a:ext cx="2714644" cy="514350"/>
            <a:chOff x="777488" y="951783"/>
            <a:chExt cx="2679044" cy="586666"/>
          </a:xfrm>
        </p:grpSpPr>
        <p:sp>
          <p:nvSpPr>
            <p:cNvPr id="28" name="모서리가 둥근 직사각형 27"/>
            <p:cNvSpPr/>
            <p:nvPr/>
          </p:nvSpPr>
          <p:spPr bwMode="auto">
            <a:xfrm>
              <a:off x="777488" y="951783"/>
              <a:ext cx="2679044" cy="586666"/>
            </a:xfrm>
            <a:prstGeom prst="roundRect">
              <a:avLst>
                <a:gd name="adj" fmla="val 50000"/>
              </a:avLst>
            </a:prstGeom>
            <a:blipFill>
              <a:blip r:embed="rId3" cstate="print"/>
              <a:stretch>
                <a:fillRect/>
              </a:stretch>
            </a:blipFill>
            <a:ln w="6350">
              <a:solidFill>
                <a:srgbClr val="D9D9D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ko-KR" altLang="en-US">
                <a:latin typeface="HY견고딕" panose="02030600000101010101" pitchFamily="18" charset="-127"/>
                <a:ea typeface="HY견고딕" panose="02030600000101010101" pitchFamily="18" charset="-127"/>
              </a:endParaRPr>
            </a:p>
          </p:txBody>
        </p:sp>
        <p:sp>
          <p:nvSpPr>
            <p:cNvPr id="29" name="모서리가 둥근 직사각형 28"/>
            <p:cNvSpPr/>
            <p:nvPr/>
          </p:nvSpPr>
          <p:spPr bwMode="auto">
            <a:xfrm>
              <a:off x="855729" y="1035075"/>
              <a:ext cx="2519865" cy="430946"/>
            </a:xfrm>
            <a:prstGeom prst="roundRect">
              <a:avLst>
                <a:gd name="adj" fmla="val 41037"/>
              </a:avLst>
            </a:prstGeom>
            <a:solidFill>
              <a:schemeClr val="accent5">
                <a:lumMod val="20000"/>
                <a:lumOff val="80000"/>
              </a:schemeClr>
            </a:solidFill>
            <a:ln w="6350">
              <a:solidFill>
                <a:srgbClr val="D9D9D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ko-KR" altLang="en-US" dirty="0" smtClean="0">
                  <a:solidFill>
                    <a:schemeClr val="tx1"/>
                  </a:solidFill>
                  <a:latin typeface="HY견고딕" panose="02030600000101010101" pitchFamily="18" charset="-127"/>
                  <a:ea typeface="HY견고딕" panose="02030600000101010101" pitchFamily="18" charset="-127"/>
                </a:rPr>
                <a:t>수확 후 관리 및 시설</a:t>
              </a:r>
              <a:endParaRPr lang="ko-KR" altLang="en-US" dirty="0">
                <a:solidFill>
                  <a:schemeClr val="tx1"/>
                </a:solidFill>
                <a:latin typeface="HY견고딕" panose="02030600000101010101" pitchFamily="18" charset="-127"/>
                <a:ea typeface="HY견고딕" panose="02030600000101010101" pitchFamily="18" charset="-127"/>
              </a:endParaRPr>
            </a:p>
          </p:txBody>
        </p:sp>
      </p:grpSp>
      <p:sp>
        <p:nvSpPr>
          <p:cNvPr id="11" name="TextBox 5"/>
          <p:cNvSpPr txBox="1">
            <a:spLocks noChangeArrowheads="1"/>
          </p:cNvSpPr>
          <p:nvPr/>
        </p:nvSpPr>
        <p:spPr bwMode="auto">
          <a:xfrm>
            <a:off x="308298" y="1549034"/>
            <a:ext cx="6269044" cy="10926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marL="285750" indent="-285750">
              <a:lnSpc>
                <a:spcPts val="2600"/>
              </a:lnSpc>
              <a:buFont typeface="Wingdings" pitchFamily="2" charset="2"/>
              <a:buChar char="u"/>
            </a:pPr>
            <a:r>
              <a:rPr lang="ko-KR" altLang="en-US" b="1" dirty="0" smtClean="0">
                <a:latin typeface="+mj-ea"/>
                <a:ea typeface="+mj-ea"/>
              </a:rPr>
              <a:t>농산물은 우수관리시설로 지정된 곳에서 처리</a:t>
            </a:r>
            <a:endParaRPr lang="en-US" altLang="ko-KR" b="1" dirty="0" smtClean="0">
              <a:latin typeface="+mj-ea"/>
              <a:ea typeface="+mj-ea"/>
            </a:endParaRPr>
          </a:p>
          <a:p>
            <a:pPr marL="285750" indent="-285750">
              <a:lnSpc>
                <a:spcPts val="2600"/>
              </a:lnSpc>
            </a:pPr>
            <a:r>
              <a:rPr lang="en-US" altLang="ko-KR" sz="1600" dirty="0" smtClean="0">
                <a:latin typeface="+mj-ea"/>
                <a:ea typeface="+mj-ea"/>
              </a:rPr>
              <a:t>  - </a:t>
            </a:r>
            <a:r>
              <a:rPr lang="ko-KR" altLang="en-US" sz="1600" dirty="0" smtClean="0">
                <a:latin typeface="+mj-ea"/>
                <a:ea typeface="+mj-ea"/>
              </a:rPr>
              <a:t>충분한 위생관리가 가능한 경우 농가 또는 조직이 보유한 시설 이용 가능</a:t>
            </a:r>
            <a:endParaRPr lang="ko-KR" altLang="en-US" sz="1100" dirty="0">
              <a:latin typeface="HY중고딕" pitchFamily="18" charset="-127"/>
              <a:ea typeface="HY중고딕" pitchFamily="18" charset="-127"/>
            </a:endParaRPr>
          </a:p>
        </p:txBody>
      </p:sp>
      <p:sp>
        <p:nvSpPr>
          <p:cNvPr id="17" name="모서리가 둥근 직사각형 16"/>
          <p:cNvSpPr/>
          <p:nvPr/>
        </p:nvSpPr>
        <p:spPr>
          <a:xfrm>
            <a:off x="285720" y="3143248"/>
            <a:ext cx="4262470" cy="2714644"/>
          </a:xfrm>
          <a:prstGeom prst="roundRect">
            <a:avLst>
              <a:gd name="adj" fmla="val 0"/>
            </a:avLst>
          </a:prstGeom>
          <a:blipFill>
            <a:blip r:embed="rId4"/>
            <a:stretch>
              <a:fillRect/>
            </a:stretch>
          </a:blipFill>
          <a:ln w="381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18" name="그림 119" descr="딸기선별.jpg"/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4700672" y="3143248"/>
            <a:ext cx="4079791" cy="27416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38021570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TextBox 1"/>
          <p:cNvSpPr txBox="1">
            <a:spLocks noChangeArrowheads="1"/>
          </p:cNvSpPr>
          <p:nvPr/>
        </p:nvSpPr>
        <p:spPr bwMode="auto">
          <a:xfrm>
            <a:off x="409646" y="445161"/>
            <a:ext cx="2539099" cy="35471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76965" tIns="38483" rIns="76965" bIns="38483">
            <a:spAutoFit/>
          </a:bodyPr>
          <a:lstStyle/>
          <a:p>
            <a:r>
              <a:rPr kumimoji="0" lang="en-US" altLang="ko-KR" dirty="0" smtClean="0">
                <a:solidFill>
                  <a:schemeClr val="bg1"/>
                </a:solidFill>
                <a:latin typeface="Franklin Gothic Medium" pitchFamily="34" charset="0"/>
                <a:ea typeface="HY견고딕" pitchFamily="18" charset="-127"/>
              </a:rPr>
              <a:t>4. </a:t>
            </a:r>
            <a:r>
              <a:rPr kumimoji="0" lang="ko-KR" altLang="en-US" dirty="0" err="1" smtClean="0">
                <a:solidFill>
                  <a:schemeClr val="bg1"/>
                </a:solidFill>
                <a:latin typeface="Franklin Gothic Medium" pitchFamily="34" charset="0"/>
                <a:ea typeface="HY견고딕" pitchFamily="18" charset="-127"/>
              </a:rPr>
              <a:t>인증기준별</a:t>
            </a:r>
            <a:r>
              <a:rPr kumimoji="0" lang="ko-KR" altLang="en-US" dirty="0" smtClean="0">
                <a:solidFill>
                  <a:schemeClr val="bg1"/>
                </a:solidFill>
                <a:latin typeface="Franklin Gothic Medium" pitchFamily="34" charset="0"/>
                <a:ea typeface="HY견고딕" pitchFamily="18" charset="-127"/>
              </a:rPr>
              <a:t> 준수사항</a:t>
            </a:r>
            <a:endParaRPr kumimoji="0" lang="ko-KR" altLang="en-US" dirty="0">
              <a:solidFill>
                <a:schemeClr val="bg1"/>
              </a:solidFill>
              <a:latin typeface="Franklin Gothic Medium" pitchFamily="34" charset="0"/>
              <a:ea typeface="HY견고딕" pitchFamily="18" charset="-127"/>
            </a:endParaRPr>
          </a:p>
        </p:txBody>
      </p:sp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113" name="슬라이드 번호 개체 틀 18"/>
          <p:cNvSpPr>
            <a:spLocks noGrp="1"/>
          </p:cNvSpPr>
          <p:nvPr>
            <p:ph type="sldNum" sz="quarter" idx="10"/>
          </p:nvPr>
        </p:nvSpPr>
        <p:spPr>
          <a:xfrm>
            <a:off x="9215399" y="6321410"/>
            <a:ext cx="571500" cy="412750"/>
          </a:xfrm>
        </p:spPr>
        <p:txBody>
          <a:bodyPr/>
          <a:lstStyle/>
          <a:p>
            <a:pPr>
              <a:defRPr/>
            </a:pPr>
            <a:fld id="{7935FCAA-BBB0-4DAB-ADC1-FD6FFA529600}" type="slidenum">
              <a:rPr lang="ko-KR" altLang="en-US"/>
              <a:pPr>
                <a:defRPr/>
              </a:pPr>
              <a:t>53</a:t>
            </a:fld>
            <a:endParaRPr lang="ko-KR" altLang="en-US"/>
          </a:p>
        </p:txBody>
      </p:sp>
      <p:sp>
        <p:nvSpPr>
          <p:cNvPr id="26" name="모서리가 둥근 직사각형 25"/>
          <p:cNvSpPr/>
          <p:nvPr/>
        </p:nvSpPr>
        <p:spPr bwMode="auto">
          <a:xfrm>
            <a:off x="160345" y="1214422"/>
            <a:ext cx="6340481" cy="1500198"/>
          </a:xfrm>
          <a:prstGeom prst="roundRect">
            <a:avLst>
              <a:gd name="adj" fmla="val 6469"/>
            </a:avLst>
          </a:prstGeom>
          <a:noFill/>
          <a:ln w="38100" cap="flat" cmpd="sng" algn="ctr">
            <a:solidFill>
              <a:schemeClr val="tx1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defRPr/>
            </a:pPr>
            <a:endParaRPr lang="ko-KR" altLang="en-US" smtClean="0">
              <a:ea typeface="굴림" pitchFamily="50" charset="-127"/>
            </a:endParaRPr>
          </a:p>
        </p:txBody>
      </p:sp>
      <p:grpSp>
        <p:nvGrpSpPr>
          <p:cNvPr id="2" name="그룹 25"/>
          <p:cNvGrpSpPr>
            <a:grpSpLocks/>
          </p:cNvGrpSpPr>
          <p:nvPr/>
        </p:nvGrpSpPr>
        <p:grpSpPr bwMode="auto">
          <a:xfrm>
            <a:off x="374627" y="985824"/>
            <a:ext cx="2714644" cy="514350"/>
            <a:chOff x="777488" y="951783"/>
            <a:chExt cx="2679044" cy="586666"/>
          </a:xfrm>
        </p:grpSpPr>
        <p:sp>
          <p:nvSpPr>
            <p:cNvPr id="28" name="모서리가 둥근 직사각형 27"/>
            <p:cNvSpPr/>
            <p:nvPr/>
          </p:nvSpPr>
          <p:spPr bwMode="auto">
            <a:xfrm>
              <a:off x="777488" y="951783"/>
              <a:ext cx="2679044" cy="586666"/>
            </a:xfrm>
            <a:prstGeom prst="roundRect">
              <a:avLst>
                <a:gd name="adj" fmla="val 50000"/>
              </a:avLst>
            </a:prstGeom>
            <a:blipFill>
              <a:blip r:embed="rId3" cstate="print"/>
              <a:stretch>
                <a:fillRect/>
              </a:stretch>
            </a:blipFill>
            <a:ln w="6350">
              <a:solidFill>
                <a:srgbClr val="D9D9D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ko-KR" altLang="en-US">
                <a:latin typeface="HY견고딕" panose="02030600000101010101" pitchFamily="18" charset="-127"/>
                <a:ea typeface="HY견고딕" panose="02030600000101010101" pitchFamily="18" charset="-127"/>
              </a:endParaRPr>
            </a:p>
          </p:txBody>
        </p:sp>
        <p:sp>
          <p:nvSpPr>
            <p:cNvPr id="29" name="모서리가 둥근 직사각형 28"/>
            <p:cNvSpPr/>
            <p:nvPr/>
          </p:nvSpPr>
          <p:spPr bwMode="auto">
            <a:xfrm>
              <a:off x="855729" y="1035075"/>
              <a:ext cx="2519865" cy="430946"/>
            </a:xfrm>
            <a:prstGeom prst="roundRect">
              <a:avLst>
                <a:gd name="adj" fmla="val 41037"/>
              </a:avLst>
            </a:prstGeom>
            <a:solidFill>
              <a:schemeClr val="accent5">
                <a:lumMod val="20000"/>
                <a:lumOff val="80000"/>
              </a:schemeClr>
            </a:solidFill>
            <a:ln w="6350">
              <a:solidFill>
                <a:srgbClr val="D9D9D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ko-KR" altLang="en-US" dirty="0" smtClean="0">
                  <a:solidFill>
                    <a:schemeClr val="tx1"/>
                  </a:solidFill>
                  <a:latin typeface="HY견고딕" panose="02030600000101010101" pitchFamily="18" charset="-127"/>
                  <a:ea typeface="HY견고딕" panose="02030600000101010101" pitchFamily="18" charset="-127"/>
                </a:rPr>
                <a:t>수확 후 관리 및 시설</a:t>
              </a:r>
              <a:endParaRPr lang="ko-KR" altLang="en-US" dirty="0">
                <a:solidFill>
                  <a:schemeClr val="tx1"/>
                </a:solidFill>
                <a:latin typeface="HY견고딕" panose="02030600000101010101" pitchFamily="18" charset="-127"/>
                <a:ea typeface="HY견고딕" panose="02030600000101010101" pitchFamily="18" charset="-127"/>
              </a:endParaRPr>
            </a:p>
          </p:txBody>
        </p:sp>
      </p:grpSp>
      <p:sp>
        <p:nvSpPr>
          <p:cNvPr id="11" name="TextBox 5"/>
          <p:cNvSpPr txBox="1">
            <a:spLocks noChangeArrowheads="1"/>
          </p:cNvSpPr>
          <p:nvPr/>
        </p:nvSpPr>
        <p:spPr bwMode="auto">
          <a:xfrm>
            <a:off x="308298" y="1549034"/>
            <a:ext cx="6269044" cy="10926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marL="285750" indent="-285750">
              <a:lnSpc>
                <a:spcPts val="2600"/>
              </a:lnSpc>
              <a:buFont typeface="Wingdings" pitchFamily="2" charset="2"/>
              <a:buChar char="u"/>
            </a:pPr>
            <a:r>
              <a:rPr lang="ko-KR" altLang="en-US" b="1" dirty="0" smtClean="0">
                <a:latin typeface="+mj-ea"/>
                <a:ea typeface="+mj-ea"/>
              </a:rPr>
              <a:t>농산물은 우수관리시설로 지정된 곳에서 처리</a:t>
            </a:r>
            <a:endParaRPr lang="en-US" altLang="ko-KR" b="1" dirty="0" smtClean="0">
              <a:latin typeface="+mj-ea"/>
              <a:ea typeface="+mj-ea"/>
            </a:endParaRPr>
          </a:p>
          <a:p>
            <a:pPr marL="285750" indent="-285750">
              <a:lnSpc>
                <a:spcPts val="2600"/>
              </a:lnSpc>
            </a:pPr>
            <a:r>
              <a:rPr lang="en-US" altLang="ko-KR" sz="1600" dirty="0" smtClean="0">
                <a:latin typeface="+mj-ea"/>
                <a:ea typeface="+mj-ea"/>
              </a:rPr>
              <a:t>  - </a:t>
            </a:r>
            <a:r>
              <a:rPr lang="ko-KR" altLang="en-US" sz="1600" dirty="0" smtClean="0">
                <a:latin typeface="+mj-ea"/>
                <a:ea typeface="+mj-ea"/>
              </a:rPr>
              <a:t>충분한 위생관리가 가능한 경우 농가 또는 조직이 보유한 시설 이용 가능</a:t>
            </a:r>
            <a:endParaRPr lang="ko-KR" altLang="en-US" sz="1100" dirty="0">
              <a:latin typeface="HY중고딕" pitchFamily="18" charset="-127"/>
              <a:ea typeface="HY중고딕" pitchFamily="18" charset="-127"/>
            </a:endParaRPr>
          </a:p>
        </p:txBody>
      </p:sp>
      <p:pic>
        <p:nvPicPr>
          <p:cNvPr id="12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85720" y="2857496"/>
            <a:ext cx="4095780" cy="30718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Picture 2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762501" y="2857496"/>
            <a:ext cx="4095779" cy="30718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6" name="오른쪽 화살표 15"/>
          <p:cNvSpPr/>
          <p:nvPr/>
        </p:nvSpPr>
        <p:spPr>
          <a:xfrm>
            <a:off x="4429124" y="4071942"/>
            <a:ext cx="285752" cy="35719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7483479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TextBox 1"/>
          <p:cNvSpPr txBox="1">
            <a:spLocks noChangeArrowheads="1"/>
          </p:cNvSpPr>
          <p:nvPr/>
        </p:nvSpPr>
        <p:spPr bwMode="auto">
          <a:xfrm>
            <a:off x="409646" y="445161"/>
            <a:ext cx="2539099" cy="35471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76965" tIns="38483" rIns="76965" bIns="38483">
            <a:spAutoFit/>
          </a:bodyPr>
          <a:lstStyle/>
          <a:p>
            <a:r>
              <a:rPr kumimoji="0" lang="en-US" altLang="ko-KR" dirty="0" smtClean="0">
                <a:solidFill>
                  <a:schemeClr val="bg1"/>
                </a:solidFill>
                <a:latin typeface="Franklin Gothic Medium" pitchFamily="34" charset="0"/>
                <a:ea typeface="HY견고딕" pitchFamily="18" charset="-127"/>
              </a:rPr>
              <a:t>4. </a:t>
            </a:r>
            <a:r>
              <a:rPr kumimoji="0" lang="ko-KR" altLang="en-US" dirty="0" err="1" smtClean="0">
                <a:solidFill>
                  <a:schemeClr val="bg1"/>
                </a:solidFill>
                <a:latin typeface="Franklin Gothic Medium" pitchFamily="34" charset="0"/>
                <a:ea typeface="HY견고딕" pitchFamily="18" charset="-127"/>
              </a:rPr>
              <a:t>인증기준별</a:t>
            </a:r>
            <a:r>
              <a:rPr kumimoji="0" lang="ko-KR" altLang="en-US" dirty="0" smtClean="0">
                <a:solidFill>
                  <a:schemeClr val="bg1"/>
                </a:solidFill>
                <a:latin typeface="Franklin Gothic Medium" pitchFamily="34" charset="0"/>
                <a:ea typeface="HY견고딕" pitchFamily="18" charset="-127"/>
              </a:rPr>
              <a:t> 준수사항</a:t>
            </a:r>
            <a:endParaRPr kumimoji="0" lang="ko-KR" altLang="en-US" dirty="0">
              <a:solidFill>
                <a:schemeClr val="bg1"/>
              </a:solidFill>
              <a:latin typeface="Franklin Gothic Medium" pitchFamily="34" charset="0"/>
              <a:ea typeface="HY견고딕" pitchFamily="18" charset="-127"/>
            </a:endParaRPr>
          </a:p>
        </p:txBody>
      </p:sp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113" name="슬라이드 번호 개체 틀 18"/>
          <p:cNvSpPr>
            <a:spLocks noGrp="1"/>
          </p:cNvSpPr>
          <p:nvPr>
            <p:ph type="sldNum" sz="quarter" idx="10"/>
          </p:nvPr>
        </p:nvSpPr>
        <p:spPr>
          <a:xfrm>
            <a:off x="9215399" y="6321410"/>
            <a:ext cx="571500" cy="412750"/>
          </a:xfrm>
        </p:spPr>
        <p:txBody>
          <a:bodyPr/>
          <a:lstStyle/>
          <a:p>
            <a:pPr>
              <a:defRPr/>
            </a:pPr>
            <a:fld id="{7935FCAA-BBB0-4DAB-ADC1-FD6FFA529600}" type="slidenum">
              <a:rPr lang="ko-KR" altLang="en-US"/>
              <a:pPr>
                <a:defRPr/>
              </a:pPr>
              <a:t>54</a:t>
            </a:fld>
            <a:endParaRPr lang="ko-KR" altLang="en-US"/>
          </a:p>
        </p:txBody>
      </p:sp>
      <p:sp>
        <p:nvSpPr>
          <p:cNvPr id="26" name="모서리가 둥근 직사각형 25"/>
          <p:cNvSpPr/>
          <p:nvPr/>
        </p:nvSpPr>
        <p:spPr bwMode="auto">
          <a:xfrm>
            <a:off x="160345" y="1214422"/>
            <a:ext cx="6340481" cy="1500198"/>
          </a:xfrm>
          <a:prstGeom prst="roundRect">
            <a:avLst>
              <a:gd name="adj" fmla="val 6469"/>
            </a:avLst>
          </a:prstGeom>
          <a:noFill/>
          <a:ln w="38100" cap="flat" cmpd="sng" algn="ctr">
            <a:solidFill>
              <a:schemeClr val="tx1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defRPr/>
            </a:pPr>
            <a:endParaRPr lang="ko-KR" altLang="en-US" smtClean="0">
              <a:ea typeface="굴림" pitchFamily="50" charset="-127"/>
            </a:endParaRPr>
          </a:p>
        </p:txBody>
      </p:sp>
      <p:grpSp>
        <p:nvGrpSpPr>
          <p:cNvPr id="2" name="그룹 25"/>
          <p:cNvGrpSpPr>
            <a:grpSpLocks/>
          </p:cNvGrpSpPr>
          <p:nvPr/>
        </p:nvGrpSpPr>
        <p:grpSpPr bwMode="auto">
          <a:xfrm>
            <a:off x="374627" y="985824"/>
            <a:ext cx="2714644" cy="514350"/>
            <a:chOff x="777488" y="951783"/>
            <a:chExt cx="2679044" cy="586666"/>
          </a:xfrm>
        </p:grpSpPr>
        <p:sp>
          <p:nvSpPr>
            <p:cNvPr id="28" name="모서리가 둥근 직사각형 27"/>
            <p:cNvSpPr/>
            <p:nvPr/>
          </p:nvSpPr>
          <p:spPr bwMode="auto">
            <a:xfrm>
              <a:off x="777488" y="951783"/>
              <a:ext cx="2679044" cy="586666"/>
            </a:xfrm>
            <a:prstGeom prst="roundRect">
              <a:avLst>
                <a:gd name="adj" fmla="val 50000"/>
              </a:avLst>
            </a:prstGeom>
            <a:blipFill>
              <a:blip r:embed="rId3" cstate="print"/>
              <a:stretch>
                <a:fillRect/>
              </a:stretch>
            </a:blipFill>
            <a:ln w="6350">
              <a:solidFill>
                <a:srgbClr val="D9D9D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ko-KR" altLang="en-US">
                <a:latin typeface="HY견고딕" panose="02030600000101010101" pitchFamily="18" charset="-127"/>
                <a:ea typeface="HY견고딕" panose="02030600000101010101" pitchFamily="18" charset="-127"/>
              </a:endParaRPr>
            </a:p>
          </p:txBody>
        </p:sp>
        <p:sp>
          <p:nvSpPr>
            <p:cNvPr id="29" name="모서리가 둥근 직사각형 28"/>
            <p:cNvSpPr/>
            <p:nvPr/>
          </p:nvSpPr>
          <p:spPr bwMode="auto">
            <a:xfrm>
              <a:off x="855729" y="1035075"/>
              <a:ext cx="2519865" cy="430946"/>
            </a:xfrm>
            <a:prstGeom prst="roundRect">
              <a:avLst>
                <a:gd name="adj" fmla="val 41037"/>
              </a:avLst>
            </a:prstGeom>
            <a:solidFill>
              <a:schemeClr val="accent5">
                <a:lumMod val="20000"/>
                <a:lumOff val="80000"/>
              </a:schemeClr>
            </a:solidFill>
            <a:ln w="6350">
              <a:solidFill>
                <a:srgbClr val="D9D9D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ko-KR" altLang="en-US" dirty="0" smtClean="0">
                  <a:solidFill>
                    <a:schemeClr val="tx1"/>
                  </a:solidFill>
                  <a:latin typeface="HY견고딕" panose="02030600000101010101" pitchFamily="18" charset="-127"/>
                  <a:ea typeface="HY견고딕" panose="02030600000101010101" pitchFamily="18" charset="-127"/>
                </a:rPr>
                <a:t>수확 후 관리 및 시설</a:t>
              </a:r>
              <a:endParaRPr lang="ko-KR" altLang="en-US" dirty="0">
                <a:solidFill>
                  <a:schemeClr val="tx1"/>
                </a:solidFill>
                <a:latin typeface="HY견고딕" panose="02030600000101010101" pitchFamily="18" charset="-127"/>
                <a:ea typeface="HY견고딕" panose="02030600000101010101" pitchFamily="18" charset="-127"/>
              </a:endParaRPr>
            </a:p>
          </p:txBody>
        </p:sp>
      </p:grpSp>
      <p:sp>
        <p:nvSpPr>
          <p:cNvPr id="11" name="TextBox 5"/>
          <p:cNvSpPr txBox="1">
            <a:spLocks noChangeArrowheads="1"/>
          </p:cNvSpPr>
          <p:nvPr/>
        </p:nvSpPr>
        <p:spPr bwMode="auto">
          <a:xfrm>
            <a:off x="308298" y="1549034"/>
            <a:ext cx="6269044" cy="10926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marL="285750" indent="-285750">
              <a:lnSpc>
                <a:spcPts val="2600"/>
              </a:lnSpc>
              <a:buFont typeface="Wingdings" pitchFamily="2" charset="2"/>
              <a:buChar char="u"/>
            </a:pPr>
            <a:r>
              <a:rPr lang="ko-KR" altLang="en-US" b="1" dirty="0" smtClean="0">
                <a:latin typeface="+mj-ea"/>
                <a:ea typeface="+mj-ea"/>
              </a:rPr>
              <a:t>농산물은 우수관리시설로 지정된 곳에서 처리</a:t>
            </a:r>
            <a:endParaRPr lang="en-US" altLang="ko-KR" b="1" dirty="0" smtClean="0">
              <a:latin typeface="+mj-ea"/>
              <a:ea typeface="+mj-ea"/>
            </a:endParaRPr>
          </a:p>
          <a:p>
            <a:pPr marL="285750" indent="-285750">
              <a:lnSpc>
                <a:spcPts val="2600"/>
              </a:lnSpc>
            </a:pPr>
            <a:r>
              <a:rPr lang="en-US" altLang="ko-KR" sz="1600" dirty="0" smtClean="0">
                <a:latin typeface="+mj-ea"/>
                <a:ea typeface="+mj-ea"/>
              </a:rPr>
              <a:t>  - </a:t>
            </a:r>
            <a:r>
              <a:rPr lang="ko-KR" altLang="en-US" sz="1600" dirty="0" smtClean="0">
                <a:latin typeface="+mj-ea"/>
                <a:ea typeface="+mj-ea"/>
              </a:rPr>
              <a:t>충분한 위생관리가 가능한 경우 농가 또는 조직이 보유한 시설 이용 가능</a:t>
            </a:r>
            <a:endParaRPr lang="ko-KR" altLang="en-US" sz="1100" dirty="0">
              <a:latin typeface="HY중고딕" pitchFamily="18" charset="-127"/>
              <a:ea typeface="HY중고딕" pitchFamily="18" charset="-127"/>
            </a:endParaRPr>
          </a:p>
        </p:txBody>
      </p:sp>
      <p:sp>
        <p:nvSpPr>
          <p:cNvPr id="16" name="오른쪽 화살표 15"/>
          <p:cNvSpPr/>
          <p:nvPr/>
        </p:nvSpPr>
        <p:spPr>
          <a:xfrm>
            <a:off x="4429124" y="4071942"/>
            <a:ext cx="285752" cy="35719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13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324258" y="2843417"/>
            <a:ext cx="3924049" cy="29430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2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929190" y="2843114"/>
            <a:ext cx="3925021" cy="29437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58767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TextBox 1"/>
          <p:cNvSpPr txBox="1">
            <a:spLocks noChangeArrowheads="1"/>
          </p:cNvSpPr>
          <p:nvPr/>
        </p:nvSpPr>
        <p:spPr bwMode="auto">
          <a:xfrm>
            <a:off x="409646" y="445161"/>
            <a:ext cx="2539099" cy="35471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76965" tIns="38483" rIns="76965" bIns="38483">
            <a:spAutoFit/>
          </a:bodyPr>
          <a:lstStyle/>
          <a:p>
            <a:r>
              <a:rPr kumimoji="0" lang="en-US" altLang="ko-KR" dirty="0" smtClean="0">
                <a:solidFill>
                  <a:schemeClr val="bg1"/>
                </a:solidFill>
                <a:latin typeface="Franklin Gothic Medium" pitchFamily="34" charset="0"/>
                <a:ea typeface="HY견고딕" pitchFamily="18" charset="-127"/>
              </a:rPr>
              <a:t>4. </a:t>
            </a:r>
            <a:r>
              <a:rPr kumimoji="0" lang="ko-KR" altLang="en-US" dirty="0" err="1" smtClean="0">
                <a:solidFill>
                  <a:schemeClr val="bg1"/>
                </a:solidFill>
                <a:latin typeface="Franklin Gothic Medium" pitchFamily="34" charset="0"/>
                <a:ea typeface="HY견고딕" pitchFamily="18" charset="-127"/>
              </a:rPr>
              <a:t>인증기준별</a:t>
            </a:r>
            <a:r>
              <a:rPr kumimoji="0" lang="ko-KR" altLang="en-US" dirty="0" smtClean="0">
                <a:solidFill>
                  <a:schemeClr val="bg1"/>
                </a:solidFill>
                <a:latin typeface="Franklin Gothic Medium" pitchFamily="34" charset="0"/>
                <a:ea typeface="HY견고딕" pitchFamily="18" charset="-127"/>
              </a:rPr>
              <a:t> 준수사항</a:t>
            </a:r>
            <a:endParaRPr kumimoji="0" lang="ko-KR" altLang="en-US" dirty="0">
              <a:solidFill>
                <a:schemeClr val="bg1"/>
              </a:solidFill>
              <a:latin typeface="Franklin Gothic Medium" pitchFamily="34" charset="0"/>
              <a:ea typeface="HY견고딕" pitchFamily="18" charset="-127"/>
            </a:endParaRPr>
          </a:p>
        </p:txBody>
      </p:sp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113" name="슬라이드 번호 개체 틀 18"/>
          <p:cNvSpPr>
            <a:spLocks noGrp="1"/>
          </p:cNvSpPr>
          <p:nvPr>
            <p:ph type="sldNum" sz="quarter" idx="10"/>
          </p:nvPr>
        </p:nvSpPr>
        <p:spPr>
          <a:xfrm>
            <a:off x="9215399" y="6321410"/>
            <a:ext cx="571500" cy="412750"/>
          </a:xfrm>
        </p:spPr>
        <p:txBody>
          <a:bodyPr/>
          <a:lstStyle/>
          <a:p>
            <a:pPr>
              <a:defRPr/>
            </a:pPr>
            <a:fld id="{7935FCAA-BBB0-4DAB-ADC1-FD6FFA529600}" type="slidenum">
              <a:rPr lang="ko-KR" altLang="en-US"/>
              <a:pPr>
                <a:defRPr/>
              </a:pPr>
              <a:t>55</a:t>
            </a:fld>
            <a:endParaRPr lang="ko-KR" altLang="en-US"/>
          </a:p>
        </p:txBody>
      </p:sp>
      <p:sp>
        <p:nvSpPr>
          <p:cNvPr id="26" name="모서리가 둥근 직사각형 25"/>
          <p:cNvSpPr/>
          <p:nvPr/>
        </p:nvSpPr>
        <p:spPr bwMode="auto">
          <a:xfrm>
            <a:off x="160345" y="1214422"/>
            <a:ext cx="6340481" cy="928694"/>
          </a:xfrm>
          <a:prstGeom prst="roundRect">
            <a:avLst>
              <a:gd name="adj" fmla="val 6469"/>
            </a:avLst>
          </a:prstGeom>
          <a:noFill/>
          <a:ln w="38100" cap="flat" cmpd="sng" algn="ctr">
            <a:solidFill>
              <a:schemeClr val="tx1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defRPr/>
            </a:pPr>
            <a:endParaRPr lang="ko-KR" altLang="en-US" smtClean="0">
              <a:ea typeface="굴림" pitchFamily="50" charset="-127"/>
            </a:endParaRPr>
          </a:p>
        </p:txBody>
      </p:sp>
      <p:grpSp>
        <p:nvGrpSpPr>
          <p:cNvPr id="2" name="그룹 25"/>
          <p:cNvGrpSpPr>
            <a:grpSpLocks/>
          </p:cNvGrpSpPr>
          <p:nvPr/>
        </p:nvGrpSpPr>
        <p:grpSpPr bwMode="auto">
          <a:xfrm>
            <a:off x="374627" y="985824"/>
            <a:ext cx="2714644" cy="514350"/>
            <a:chOff x="777488" y="951783"/>
            <a:chExt cx="2679044" cy="586666"/>
          </a:xfrm>
        </p:grpSpPr>
        <p:sp>
          <p:nvSpPr>
            <p:cNvPr id="28" name="모서리가 둥근 직사각형 27"/>
            <p:cNvSpPr/>
            <p:nvPr/>
          </p:nvSpPr>
          <p:spPr bwMode="auto">
            <a:xfrm>
              <a:off x="777488" y="951783"/>
              <a:ext cx="2679044" cy="586666"/>
            </a:xfrm>
            <a:prstGeom prst="roundRect">
              <a:avLst>
                <a:gd name="adj" fmla="val 50000"/>
              </a:avLst>
            </a:prstGeom>
            <a:blipFill>
              <a:blip r:embed="rId3" cstate="print"/>
              <a:stretch>
                <a:fillRect/>
              </a:stretch>
            </a:blipFill>
            <a:ln w="6350">
              <a:solidFill>
                <a:srgbClr val="D9D9D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ko-KR" altLang="en-US">
                <a:latin typeface="HY견고딕" panose="02030600000101010101" pitchFamily="18" charset="-127"/>
                <a:ea typeface="HY견고딕" panose="02030600000101010101" pitchFamily="18" charset="-127"/>
              </a:endParaRPr>
            </a:p>
          </p:txBody>
        </p:sp>
        <p:sp>
          <p:nvSpPr>
            <p:cNvPr id="29" name="모서리가 둥근 직사각형 28"/>
            <p:cNvSpPr/>
            <p:nvPr/>
          </p:nvSpPr>
          <p:spPr bwMode="auto">
            <a:xfrm>
              <a:off x="855729" y="1035075"/>
              <a:ext cx="2519865" cy="430946"/>
            </a:xfrm>
            <a:prstGeom prst="roundRect">
              <a:avLst>
                <a:gd name="adj" fmla="val 41037"/>
              </a:avLst>
            </a:prstGeom>
            <a:solidFill>
              <a:schemeClr val="accent5">
                <a:lumMod val="20000"/>
                <a:lumOff val="80000"/>
              </a:schemeClr>
            </a:solidFill>
            <a:ln w="6350">
              <a:solidFill>
                <a:srgbClr val="D9D9D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ko-KR" altLang="en-US" dirty="0" smtClean="0">
                  <a:solidFill>
                    <a:schemeClr val="tx1"/>
                  </a:solidFill>
                  <a:latin typeface="HY견고딕" panose="02030600000101010101" pitchFamily="18" charset="-127"/>
                  <a:ea typeface="HY견고딕" panose="02030600000101010101" pitchFamily="18" charset="-127"/>
                </a:rPr>
                <a:t>수확 후 관리 및 시설</a:t>
              </a:r>
              <a:endParaRPr lang="ko-KR" altLang="en-US" dirty="0">
                <a:solidFill>
                  <a:schemeClr val="tx1"/>
                </a:solidFill>
                <a:latin typeface="HY견고딕" panose="02030600000101010101" pitchFamily="18" charset="-127"/>
                <a:ea typeface="HY견고딕" panose="02030600000101010101" pitchFamily="18" charset="-127"/>
              </a:endParaRPr>
            </a:p>
          </p:txBody>
        </p:sp>
      </p:grpSp>
      <p:sp>
        <p:nvSpPr>
          <p:cNvPr id="11" name="TextBox 5"/>
          <p:cNvSpPr txBox="1">
            <a:spLocks noChangeArrowheads="1"/>
          </p:cNvSpPr>
          <p:nvPr/>
        </p:nvSpPr>
        <p:spPr bwMode="auto">
          <a:xfrm>
            <a:off x="308298" y="1549034"/>
            <a:ext cx="6269044" cy="42575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marL="285750" indent="-285750">
              <a:lnSpc>
                <a:spcPts val="2600"/>
              </a:lnSpc>
              <a:buFont typeface="Wingdings" pitchFamily="2" charset="2"/>
              <a:buChar char="u"/>
            </a:pPr>
            <a:r>
              <a:rPr lang="ko-KR" altLang="en-US" b="1" dirty="0" smtClean="0">
                <a:latin typeface="+mj-ea"/>
                <a:ea typeface="+mj-ea"/>
              </a:rPr>
              <a:t>수확 후 농산물의 작업공간은 취사구역과 구분</a:t>
            </a:r>
            <a:endParaRPr lang="ko-KR" altLang="en-US" sz="1100" dirty="0">
              <a:latin typeface="HY중고딕" pitchFamily="18" charset="-127"/>
              <a:ea typeface="HY중고딕" pitchFamily="18" charset="-127"/>
            </a:endParaRPr>
          </a:p>
        </p:txBody>
      </p:sp>
      <p:pic>
        <p:nvPicPr>
          <p:cNvPr id="12" name="_x174065984" descr="EMB000027e4020c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5719" y="2428868"/>
            <a:ext cx="3904605" cy="29289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_x174064464" descr="EMB000027e40212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29189" y="2428868"/>
            <a:ext cx="3904605" cy="29289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4" name="오른쪽 화살표 13"/>
          <p:cNvSpPr/>
          <p:nvPr/>
        </p:nvSpPr>
        <p:spPr>
          <a:xfrm>
            <a:off x="4402842" y="3500438"/>
            <a:ext cx="357190" cy="500066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6" name="TextBox 15"/>
          <p:cNvSpPr txBox="1"/>
          <p:nvPr/>
        </p:nvSpPr>
        <p:spPr>
          <a:xfrm>
            <a:off x="857224" y="5572140"/>
            <a:ext cx="321471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mtClean="0"/>
              <a:t>작업공간의 구분이 없음</a:t>
            </a:r>
            <a:endParaRPr lang="ko-KR" altLang="en-US"/>
          </a:p>
        </p:txBody>
      </p:sp>
      <p:sp>
        <p:nvSpPr>
          <p:cNvPr id="17" name="TextBox 16"/>
          <p:cNvSpPr txBox="1"/>
          <p:nvPr/>
        </p:nvSpPr>
        <p:spPr>
          <a:xfrm>
            <a:off x="5357818" y="5572140"/>
            <a:ext cx="321471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 smtClean="0"/>
              <a:t>칸막이로 작업공간 분리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8357970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TextBox 1"/>
          <p:cNvSpPr txBox="1">
            <a:spLocks noChangeArrowheads="1"/>
          </p:cNvSpPr>
          <p:nvPr/>
        </p:nvSpPr>
        <p:spPr bwMode="auto">
          <a:xfrm>
            <a:off x="409646" y="445161"/>
            <a:ext cx="2539099" cy="35471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76965" tIns="38483" rIns="76965" bIns="38483">
            <a:spAutoFit/>
          </a:bodyPr>
          <a:lstStyle/>
          <a:p>
            <a:r>
              <a:rPr kumimoji="0" lang="en-US" altLang="ko-KR" dirty="0" smtClean="0">
                <a:solidFill>
                  <a:schemeClr val="bg1"/>
                </a:solidFill>
                <a:latin typeface="Franklin Gothic Medium" pitchFamily="34" charset="0"/>
                <a:ea typeface="HY견고딕" pitchFamily="18" charset="-127"/>
              </a:rPr>
              <a:t>4. </a:t>
            </a:r>
            <a:r>
              <a:rPr kumimoji="0" lang="ko-KR" altLang="en-US" dirty="0" err="1" smtClean="0">
                <a:solidFill>
                  <a:schemeClr val="bg1"/>
                </a:solidFill>
                <a:latin typeface="Franklin Gothic Medium" pitchFamily="34" charset="0"/>
                <a:ea typeface="HY견고딕" pitchFamily="18" charset="-127"/>
              </a:rPr>
              <a:t>인증기준별</a:t>
            </a:r>
            <a:r>
              <a:rPr kumimoji="0" lang="ko-KR" altLang="en-US" dirty="0" smtClean="0">
                <a:solidFill>
                  <a:schemeClr val="bg1"/>
                </a:solidFill>
                <a:latin typeface="Franklin Gothic Medium" pitchFamily="34" charset="0"/>
                <a:ea typeface="HY견고딕" pitchFamily="18" charset="-127"/>
              </a:rPr>
              <a:t> 준수사항</a:t>
            </a:r>
            <a:endParaRPr kumimoji="0" lang="ko-KR" altLang="en-US" dirty="0">
              <a:solidFill>
                <a:schemeClr val="bg1"/>
              </a:solidFill>
              <a:latin typeface="Franklin Gothic Medium" pitchFamily="34" charset="0"/>
              <a:ea typeface="HY견고딕" pitchFamily="18" charset="-127"/>
            </a:endParaRPr>
          </a:p>
        </p:txBody>
      </p:sp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113" name="슬라이드 번호 개체 틀 18"/>
          <p:cNvSpPr>
            <a:spLocks noGrp="1"/>
          </p:cNvSpPr>
          <p:nvPr>
            <p:ph type="sldNum" sz="quarter" idx="10"/>
          </p:nvPr>
        </p:nvSpPr>
        <p:spPr>
          <a:xfrm>
            <a:off x="9215399" y="6321410"/>
            <a:ext cx="571500" cy="412750"/>
          </a:xfrm>
        </p:spPr>
        <p:txBody>
          <a:bodyPr/>
          <a:lstStyle/>
          <a:p>
            <a:pPr>
              <a:defRPr/>
            </a:pPr>
            <a:fld id="{7935FCAA-BBB0-4DAB-ADC1-FD6FFA529600}" type="slidenum">
              <a:rPr lang="ko-KR" altLang="en-US"/>
              <a:pPr>
                <a:defRPr/>
              </a:pPr>
              <a:t>56</a:t>
            </a:fld>
            <a:endParaRPr lang="ko-KR" altLang="en-US"/>
          </a:p>
        </p:txBody>
      </p:sp>
      <p:sp>
        <p:nvSpPr>
          <p:cNvPr id="26" name="모서리가 둥근 직사각형 25"/>
          <p:cNvSpPr/>
          <p:nvPr/>
        </p:nvSpPr>
        <p:spPr bwMode="auto">
          <a:xfrm>
            <a:off x="160345" y="1214422"/>
            <a:ext cx="6340481" cy="928694"/>
          </a:xfrm>
          <a:prstGeom prst="roundRect">
            <a:avLst>
              <a:gd name="adj" fmla="val 6469"/>
            </a:avLst>
          </a:prstGeom>
          <a:noFill/>
          <a:ln w="38100" cap="flat" cmpd="sng" algn="ctr">
            <a:solidFill>
              <a:schemeClr val="tx1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defRPr/>
            </a:pPr>
            <a:endParaRPr lang="ko-KR" altLang="en-US" smtClean="0">
              <a:ea typeface="굴림" pitchFamily="50" charset="-127"/>
            </a:endParaRPr>
          </a:p>
        </p:txBody>
      </p:sp>
      <p:grpSp>
        <p:nvGrpSpPr>
          <p:cNvPr id="2" name="그룹 25"/>
          <p:cNvGrpSpPr>
            <a:grpSpLocks/>
          </p:cNvGrpSpPr>
          <p:nvPr/>
        </p:nvGrpSpPr>
        <p:grpSpPr bwMode="auto">
          <a:xfrm>
            <a:off x="374627" y="985824"/>
            <a:ext cx="2714644" cy="514350"/>
            <a:chOff x="777488" y="951783"/>
            <a:chExt cx="2679044" cy="586666"/>
          </a:xfrm>
        </p:grpSpPr>
        <p:sp>
          <p:nvSpPr>
            <p:cNvPr id="28" name="모서리가 둥근 직사각형 27"/>
            <p:cNvSpPr/>
            <p:nvPr/>
          </p:nvSpPr>
          <p:spPr bwMode="auto">
            <a:xfrm>
              <a:off x="777488" y="951783"/>
              <a:ext cx="2679044" cy="586666"/>
            </a:xfrm>
            <a:prstGeom prst="roundRect">
              <a:avLst>
                <a:gd name="adj" fmla="val 50000"/>
              </a:avLst>
            </a:prstGeom>
            <a:blipFill>
              <a:blip r:embed="rId3" cstate="print"/>
              <a:stretch>
                <a:fillRect/>
              </a:stretch>
            </a:blipFill>
            <a:ln w="6350">
              <a:solidFill>
                <a:srgbClr val="D9D9D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ko-KR" altLang="en-US">
                <a:latin typeface="HY견고딕" panose="02030600000101010101" pitchFamily="18" charset="-127"/>
                <a:ea typeface="HY견고딕" panose="02030600000101010101" pitchFamily="18" charset="-127"/>
              </a:endParaRPr>
            </a:p>
          </p:txBody>
        </p:sp>
        <p:sp>
          <p:nvSpPr>
            <p:cNvPr id="29" name="모서리가 둥근 직사각형 28"/>
            <p:cNvSpPr/>
            <p:nvPr/>
          </p:nvSpPr>
          <p:spPr bwMode="auto">
            <a:xfrm>
              <a:off x="855729" y="1035075"/>
              <a:ext cx="2519865" cy="430946"/>
            </a:xfrm>
            <a:prstGeom prst="roundRect">
              <a:avLst>
                <a:gd name="adj" fmla="val 41037"/>
              </a:avLst>
            </a:prstGeom>
            <a:solidFill>
              <a:schemeClr val="accent5">
                <a:lumMod val="20000"/>
                <a:lumOff val="80000"/>
              </a:schemeClr>
            </a:solidFill>
            <a:ln w="6350">
              <a:solidFill>
                <a:srgbClr val="D9D9D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ko-KR" altLang="en-US" dirty="0" smtClean="0">
                  <a:solidFill>
                    <a:schemeClr val="tx1"/>
                  </a:solidFill>
                  <a:latin typeface="HY견고딕" panose="02030600000101010101" pitchFamily="18" charset="-127"/>
                  <a:ea typeface="HY견고딕" panose="02030600000101010101" pitchFamily="18" charset="-127"/>
                </a:rPr>
                <a:t>수확 후 관리 및 시설</a:t>
              </a:r>
              <a:endParaRPr lang="ko-KR" altLang="en-US" dirty="0">
                <a:solidFill>
                  <a:schemeClr val="tx1"/>
                </a:solidFill>
                <a:latin typeface="HY견고딕" panose="02030600000101010101" pitchFamily="18" charset="-127"/>
                <a:ea typeface="HY견고딕" panose="02030600000101010101" pitchFamily="18" charset="-127"/>
              </a:endParaRPr>
            </a:p>
          </p:txBody>
        </p:sp>
      </p:grpSp>
      <p:sp>
        <p:nvSpPr>
          <p:cNvPr id="11" name="TextBox 5"/>
          <p:cNvSpPr txBox="1">
            <a:spLocks noChangeArrowheads="1"/>
          </p:cNvSpPr>
          <p:nvPr/>
        </p:nvSpPr>
        <p:spPr bwMode="auto">
          <a:xfrm>
            <a:off x="308298" y="1549034"/>
            <a:ext cx="6269044" cy="42575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marL="285750" indent="-285750">
              <a:lnSpc>
                <a:spcPts val="2600"/>
              </a:lnSpc>
              <a:buFont typeface="Wingdings" pitchFamily="2" charset="2"/>
              <a:buChar char="u"/>
            </a:pPr>
            <a:r>
              <a:rPr lang="ko-KR" altLang="en-US" b="1" dirty="0" smtClean="0">
                <a:latin typeface="+mj-ea"/>
                <a:ea typeface="+mj-ea"/>
              </a:rPr>
              <a:t>수확 후 농산물의 작업공간은 취사구역과 구분</a:t>
            </a:r>
            <a:endParaRPr lang="ko-KR" altLang="en-US" sz="1100" dirty="0">
              <a:latin typeface="HY중고딕" pitchFamily="18" charset="-127"/>
              <a:ea typeface="HY중고딕" pitchFamily="18" charset="-127"/>
            </a:endParaRPr>
          </a:p>
        </p:txBody>
      </p:sp>
      <p:pic>
        <p:nvPicPr>
          <p:cNvPr id="15" name="Picture 2"/>
          <p:cNvPicPr>
            <a:picLocks noChangeAspect="1" noChangeArrowheads="1"/>
          </p:cNvPicPr>
          <p:nvPr/>
        </p:nvPicPr>
        <p:blipFill>
          <a:blip r:embed="rId4" cstate="print"/>
          <a:srcRect l="4758" r="2193"/>
          <a:stretch>
            <a:fillRect/>
          </a:stretch>
        </p:blipFill>
        <p:spPr bwMode="auto">
          <a:xfrm>
            <a:off x="214282" y="2500306"/>
            <a:ext cx="4071966" cy="3053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" name="그림 16" descr="작업장 식사.jpg"/>
          <p:cNvPicPr>
            <a:picLocks noChangeAspect="1"/>
          </p:cNvPicPr>
          <p:nvPr/>
        </p:nvPicPr>
        <p:blipFill>
          <a:blip r:embed="rId5"/>
          <a:srcRect l="7500" t="2907" r="4374" b="4069"/>
          <a:stretch>
            <a:fillRect/>
          </a:stretch>
        </p:blipFill>
        <p:spPr>
          <a:xfrm>
            <a:off x="4500562" y="2500306"/>
            <a:ext cx="4406832" cy="3000396"/>
          </a:xfrm>
          <a:prstGeom prst="rect">
            <a:avLst/>
          </a:prstGeom>
        </p:spPr>
      </p:pic>
      <p:pic>
        <p:nvPicPr>
          <p:cNvPr id="18" name="그림 17" descr="금지표시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929454" y="1071546"/>
            <a:ext cx="1428760" cy="14287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325287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TextBox 1"/>
          <p:cNvSpPr txBox="1">
            <a:spLocks noChangeArrowheads="1"/>
          </p:cNvSpPr>
          <p:nvPr/>
        </p:nvSpPr>
        <p:spPr bwMode="auto">
          <a:xfrm>
            <a:off x="409646" y="445161"/>
            <a:ext cx="2539099" cy="35471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76965" tIns="38483" rIns="76965" bIns="38483">
            <a:spAutoFit/>
          </a:bodyPr>
          <a:lstStyle/>
          <a:p>
            <a:r>
              <a:rPr kumimoji="0" lang="en-US" altLang="ko-KR" dirty="0" smtClean="0">
                <a:solidFill>
                  <a:schemeClr val="bg1"/>
                </a:solidFill>
                <a:latin typeface="Franklin Gothic Medium" pitchFamily="34" charset="0"/>
                <a:ea typeface="HY견고딕" pitchFamily="18" charset="-127"/>
              </a:rPr>
              <a:t>4. </a:t>
            </a:r>
            <a:r>
              <a:rPr kumimoji="0" lang="ko-KR" altLang="en-US" dirty="0" err="1" smtClean="0">
                <a:solidFill>
                  <a:schemeClr val="bg1"/>
                </a:solidFill>
                <a:latin typeface="Franklin Gothic Medium" pitchFamily="34" charset="0"/>
                <a:ea typeface="HY견고딕" pitchFamily="18" charset="-127"/>
              </a:rPr>
              <a:t>인증기준별</a:t>
            </a:r>
            <a:r>
              <a:rPr kumimoji="0" lang="ko-KR" altLang="en-US" dirty="0" smtClean="0">
                <a:solidFill>
                  <a:schemeClr val="bg1"/>
                </a:solidFill>
                <a:latin typeface="Franklin Gothic Medium" pitchFamily="34" charset="0"/>
                <a:ea typeface="HY견고딕" pitchFamily="18" charset="-127"/>
              </a:rPr>
              <a:t> 준수사항</a:t>
            </a:r>
            <a:endParaRPr kumimoji="0" lang="ko-KR" altLang="en-US" dirty="0">
              <a:solidFill>
                <a:schemeClr val="bg1"/>
              </a:solidFill>
              <a:latin typeface="Franklin Gothic Medium" pitchFamily="34" charset="0"/>
              <a:ea typeface="HY견고딕" pitchFamily="18" charset="-127"/>
            </a:endParaRPr>
          </a:p>
        </p:txBody>
      </p:sp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113" name="슬라이드 번호 개체 틀 18"/>
          <p:cNvSpPr>
            <a:spLocks noGrp="1"/>
          </p:cNvSpPr>
          <p:nvPr>
            <p:ph type="sldNum" sz="quarter" idx="10"/>
          </p:nvPr>
        </p:nvSpPr>
        <p:spPr>
          <a:xfrm>
            <a:off x="9215399" y="6321410"/>
            <a:ext cx="571500" cy="412750"/>
          </a:xfrm>
        </p:spPr>
        <p:txBody>
          <a:bodyPr/>
          <a:lstStyle/>
          <a:p>
            <a:pPr>
              <a:defRPr/>
            </a:pPr>
            <a:fld id="{7935FCAA-BBB0-4DAB-ADC1-FD6FFA529600}" type="slidenum">
              <a:rPr lang="ko-KR" altLang="en-US"/>
              <a:pPr>
                <a:defRPr/>
              </a:pPr>
              <a:t>57</a:t>
            </a:fld>
            <a:endParaRPr lang="ko-KR" altLang="en-US"/>
          </a:p>
        </p:txBody>
      </p:sp>
      <p:sp>
        <p:nvSpPr>
          <p:cNvPr id="26" name="모서리가 둥근 직사각형 25"/>
          <p:cNvSpPr/>
          <p:nvPr/>
        </p:nvSpPr>
        <p:spPr bwMode="auto">
          <a:xfrm>
            <a:off x="160345" y="1214422"/>
            <a:ext cx="6340481" cy="1143008"/>
          </a:xfrm>
          <a:prstGeom prst="roundRect">
            <a:avLst>
              <a:gd name="adj" fmla="val 6469"/>
            </a:avLst>
          </a:prstGeom>
          <a:noFill/>
          <a:ln w="38100" cap="flat" cmpd="sng" algn="ctr">
            <a:solidFill>
              <a:schemeClr val="tx1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defRPr/>
            </a:pPr>
            <a:endParaRPr lang="ko-KR" altLang="en-US" smtClean="0">
              <a:ea typeface="굴림" pitchFamily="50" charset="-127"/>
            </a:endParaRPr>
          </a:p>
        </p:txBody>
      </p:sp>
      <p:grpSp>
        <p:nvGrpSpPr>
          <p:cNvPr id="2" name="그룹 25"/>
          <p:cNvGrpSpPr>
            <a:grpSpLocks/>
          </p:cNvGrpSpPr>
          <p:nvPr/>
        </p:nvGrpSpPr>
        <p:grpSpPr bwMode="auto">
          <a:xfrm>
            <a:off x="374627" y="985824"/>
            <a:ext cx="2714644" cy="514350"/>
            <a:chOff x="777488" y="951783"/>
            <a:chExt cx="2679044" cy="586666"/>
          </a:xfrm>
        </p:grpSpPr>
        <p:sp>
          <p:nvSpPr>
            <p:cNvPr id="28" name="모서리가 둥근 직사각형 27"/>
            <p:cNvSpPr/>
            <p:nvPr/>
          </p:nvSpPr>
          <p:spPr bwMode="auto">
            <a:xfrm>
              <a:off x="777488" y="951783"/>
              <a:ext cx="2679044" cy="586666"/>
            </a:xfrm>
            <a:prstGeom prst="roundRect">
              <a:avLst>
                <a:gd name="adj" fmla="val 50000"/>
              </a:avLst>
            </a:prstGeom>
            <a:blipFill>
              <a:blip r:embed="rId3" cstate="print"/>
              <a:stretch>
                <a:fillRect/>
              </a:stretch>
            </a:blipFill>
            <a:ln w="6350">
              <a:solidFill>
                <a:srgbClr val="D9D9D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ko-KR" altLang="en-US">
                <a:latin typeface="HY견고딕" panose="02030600000101010101" pitchFamily="18" charset="-127"/>
                <a:ea typeface="HY견고딕" panose="02030600000101010101" pitchFamily="18" charset="-127"/>
              </a:endParaRPr>
            </a:p>
          </p:txBody>
        </p:sp>
        <p:sp>
          <p:nvSpPr>
            <p:cNvPr id="29" name="모서리가 둥근 직사각형 28"/>
            <p:cNvSpPr/>
            <p:nvPr/>
          </p:nvSpPr>
          <p:spPr bwMode="auto">
            <a:xfrm>
              <a:off x="855729" y="1035075"/>
              <a:ext cx="2519865" cy="430946"/>
            </a:xfrm>
            <a:prstGeom prst="roundRect">
              <a:avLst>
                <a:gd name="adj" fmla="val 41037"/>
              </a:avLst>
            </a:prstGeom>
            <a:solidFill>
              <a:schemeClr val="accent5">
                <a:lumMod val="20000"/>
                <a:lumOff val="80000"/>
              </a:schemeClr>
            </a:solidFill>
            <a:ln w="6350">
              <a:solidFill>
                <a:srgbClr val="D9D9D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ko-KR" altLang="en-US" dirty="0" smtClean="0">
                  <a:solidFill>
                    <a:schemeClr val="tx1"/>
                  </a:solidFill>
                  <a:latin typeface="HY견고딕" panose="02030600000101010101" pitchFamily="18" charset="-127"/>
                  <a:ea typeface="HY견고딕" panose="02030600000101010101" pitchFamily="18" charset="-127"/>
                </a:rPr>
                <a:t>수확 후 관리 및 시설</a:t>
              </a:r>
              <a:endParaRPr lang="ko-KR" altLang="en-US" dirty="0">
                <a:solidFill>
                  <a:schemeClr val="tx1"/>
                </a:solidFill>
                <a:latin typeface="HY견고딕" panose="02030600000101010101" pitchFamily="18" charset="-127"/>
                <a:ea typeface="HY견고딕" panose="02030600000101010101" pitchFamily="18" charset="-127"/>
              </a:endParaRPr>
            </a:p>
          </p:txBody>
        </p:sp>
      </p:grpSp>
      <p:sp>
        <p:nvSpPr>
          <p:cNvPr id="11" name="TextBox 5"/>
          <p:cNvSpPr txBox="1">
            <a:spLocks noChangeArrowheads="1"/>
          </p:cNvSpPr>
          <p:nvPr/>
        </p:nvSpPr>
        <p:spPr bwMode="auto">
          <a:xfrm>
            <a:off x="308298" y="1549034"/>
            <a:ext cx="6269044" cy="7242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marL="285750" indent="-285750">
              <a:lnSpc>
                <a:spcPts val="2600"/>
              </a:lnSpc>
              <a:buFont typeface="Wingdings" pitchFamily="2" charset="2"/>
              <a:buChar char="u"/>
            </a:pPr>
            <a:r>
              <a:rPr lang="ko-KR" altLang="en-US" b="1" dirty="0" smtClean="0">
                <a:latin typeface="+mj-ea"/>
                <a:ea typeface="+mj-ea"/>
              </a:rPr>
              <a:t>수확 후 농산물의 작업공간은 </a:t>
            </a:r>
            <a:r>
              <a:rPr lang="ko-KR" altLang="en-US" b="1" dirty="0" err="1" smtClean="0">
                <a:latin typeface="+mj-ea"/>
                <a:ea typeface="+mj-ea"/>
              </a:rPr>
              <a:t>비가림</a:t>
            </a:r>
            <a:r>
              <a:rPr lang="ko-KR" altLang="en-US" b="1" dirty="0" smtClean="0">
                <a:latin typeface="+mj-ea"/>
                <a:ea typeface="+mj-ea"/>
              </a:rPr>
              <a:t> 시설이어야 함</a:t>
            </a:r>
            <a:endParaRPr lang="en-US" altLang="ko-KR" b="1" dirty="0" smtClean="0">
              <a:latin typeface="+mj-ea"/>
              <a:ea typeface="+mj-ea"/>
            </a:endParaRPr>
          </a:p>
          <a:p>
            <a:pPr marL="285750" indent="-285750">
              <a:lnSpc>
                <a:spcPts val="2600"/>
              </a:lnSpc>
              <a:buFont typeface="Wingdings" pitchFamily="2" charset="2"/>
              <a:buChar char="u"/>
            </a:pPr>
            <a:r>
              <a:rPr lang="ko-KR" altLang="en-US" b="1" dirty="0" smtClean="0">
                <a:latin typeface="+mj-ea"/>
                <a:ea typeface="+mj-ea"/>
              </a:rPr>
              <a:t>작업장 바닥은 위생적으로 관리</a:t>
            </a:r>
            <a:endParaRPr lang="ko-KR" altLang="en-US" dirty="0">
              <a:latin typeface="HY중고딕" pitchFamily="18" charset="-127"/>
              <a:ea typeface="HY중고딕" pitchFamily="18" charset="-127"/>
            </a:endParaRPr>
          </a:p>
        </p:txBody>
      </p:sp>
      <p:pic>
        <p:nvPicPr>
          <p:cNvPr id="14" name="그림 13" descr="사진 412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142844" y="2571744"/>
            <a:ext cx="4124298" cy="3000396"/>
          </a:xfrm>
          <a:prstGeom prst="rect">
            <a:avLst/>
          </a:prstGeom>
        </p:spPr>
      </p:pic>
      <p:pic>
        <p:nvPicPr>
          <p:cNvPr id="16" name="그림 15" descr="작업장 비가림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622607" y="2583033"/>
            <a:ext cx="4389838" cy="2928958"/>
          </a:xfrm>
          <a:prstGeom prst="rect">
            <a:avLst/>
          </a:prstGeom>
        </p:spPr>
      </p:pic>
      <p:sp>
        <p:nvSpPr>
          <p:cNvPr id="19" name="오른쪽 화살표 18"/>
          <p:cNvSpPr/>
          <p:nvPr/>
        </p:nvSpPr>
        <p:spPr>
          <a:xfrm>
            <a:off x="4346397" y="3714752"/>
            <a:ext cx="214314" cy="500066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319770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그림 12" descr="위생복장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5720" y="2571744"/>
            <a:ext cx="3826289" cy="3857652"/>
          </a:xfrm>
          <a:prstGeom prst="rect">
            <a:avLst/>
          </a:prstGeom>
        </p:spPr>
      </p:pic>
      <p:sp>
        <p:nvSpPr>
          <p:cNvPr id="13314" name="TextBox 1"/>
          <p:cNvSpPr txBox="1">
            <a:spLocks noChangeArrowheads="1"/>
          </p:cNvSpPr>
          <p:nvPr/>
        </p:nvSpPr>
        <p:spPr bwMode="auto">
          <a:xfrm>
            <a:off x="409646" y="445161"/>
            <a:ext cx="2539099" cy="35471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76965" tIns="38483" rIns="76965" bIns="38483">
            <a:spAutoFit/>
          </a:bodyPr>
          <a:lstStyle/>
          <a:p>
            <a:r>
              <a:rPr kumimoji="0" lang="en-US" altLang="ko-KR" dirty="0" smtClean="0">
                <a:solidFill>
                  <a:schemeClr val="bg1"/>
                </a:solidFill>
                <a:latin typeface="Franklin Gothic Medium" pitchFamily="34" charset="0"/>
                <a:ea typeface="HY견고딕" pitchFamily="18" charset="-127"/>
              </a:rPr>
              <a:t>4. </a:t>
            </a:r>
            <a:r>
              <a:rPr kumimoji="0" lang="ko-KR" altLang="en-US" dirty="0" err="1" smtClean="0">
                <a:solidFill>
                  <a:schemeClr val="bg1"/>
                </a:solidFill>
                <a:latin typeface="Franklin Gothic Medium" pitchFamily="34" charset="0"/>
                <a:ea typeface="HY견고딕" pitchFamily="18" charset="-127"/>
              </a:rPr>
              <a:t>인증기준별</a:t>
            </a:r>
            <a:r>
              <a:rPr kumimoji="0" lang="ko-KR" altLang="en-US" dirty="0" smtClean="0">
                <a:solidFill>
                  <a:schemeClr val="bg1"/>
                </a:solidFill>
                <a:latin typeface="Franklin Gothic Medium" pitchFamily="34" charset="0"/>
                <a:ea typeface="HY견고딕" pitchFamily="18" charset="-127"/>
              </a:rPr>
              <a:t> 준수사항</a:t>
            </a:r>
            <a:endParaRPr kumimoji="0" lang="ko-KR" altLang="en-US" dirty="0">
              <a:solidFill>
                <a:schemeClr val="bg1"/>
              </a:solidFill>
              <a:latin typeface="Franklin Gothic Medium" pitchFamily="34" charset="0"/>
              <a:ea typeface="HY견고딕" pitchFamily="18" charset="-127"/>
            </a:endParaRPr>
          </a:p>
        </p:txBody>
      </p:sp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113" name="슬라이드 번호 개체 틀 18"/>
          <p:cNvSpPr>
            <a:spLocks noGrp="1"/>
          </p:cNvSpPr>
          <p:nvPr>
            <p:ph type="sldNum" sz="quarter" idx="10"/>
          </p:nvPr>
        </p:nvSpPr>
        <p:spPr>
          <a:xfrm>
            <a:off x="9215399" y="6321410"/>
            <a:ext cx="571500" cy="412750"/>
          </a:xfrm>
        </p:spPr>
        <p:txBody>
          <a:bodyPr/>
          <a:lstStyle/>
          <a:p>
            <a:pPr>
              <a:defRPr/>
            </a:pPr>
            <a:fld id="{7935FCAA-BBB0-4DAB-ADC1-FD6FFA529600}" type="slidenum">
              <a:rPr lang="ko-KR" altLang="en-US"/>
              <a:pPr>
                <a:defRPr/>
              </a:pPr>
              <a:t>58</a:t>
            </a:fld>
            <a:endParaRPr lang="ko-KR" altLang="en-US"/>
          </a:p>
        </p:txBody>
      </p:sp>
      <p:sp>
        <p:nvSpPr>
          <p:cNvPr id="26" name="모서리가 둥근 직사각형 25"/>
          <p:cNvSpPr/>
          <p:nvPr/>
        </p:nvSpPr>
        <p:spPr bwMode="auto">
          <a:xfrm>
            <a:off x="160345" y="1214422"/>
            <a:ext cx="6340481" cy="1428760"/>
          </a:xfrm>
          <a:prstGeom prst="roundRect">
            <a:avLst>
              <a:gd name="adj" fmla="val 6469"/>
            </a:avLst>
          </a:prstGeom>
          <a:noFill/>
          <a:ln w="38100" cap="flat" cmpd="sng" algn="ctr">
            <a:solidFill>
              <a:schemeClr val="tx1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defRPr/>
            </a:pPr>
            <a:endParaRPr lang="ko-KR" altLang="en-US" smtClean="0">
              <a:ea typeface="굴림" pitchFamily="50" charset="-127"/>
            </a:endParaRPr>
          </a:p>
        </p:txBody>
      </p:sp>
      <p:grpSp>
        <p:nvGrpSpPr>
          <p:cNvPr id="2" name="그룹 25"/>
          <p:cNvGrpSpPr>
            <a:grpSpLocks/>
          </p:cNvGrpSpPr>
          <p:nvPr/>
        </p:nvGrpSpPr>
        <p:grpSpPr bwMode="auto">
          <a:xfrm>
            <a:off x="374627" y="985824"/>
            <a:ext cx="2714644" cy="514350"/>
            <a:chOff x="777488" y="951783"/>
            <a:chExt cx="2679044" cy="586666"/>
          </a:xfrm>
        </p:grpSpPr>
        <p:sp>
          <p:nvSpPr>
            <p:cNvPr id="28" name="모서리가 둥근 직사각형 27"/>
            <p:cNvSpPr/>
            <p:nvPr/>
          </p:nvSpPr>
          <p:spPr bwMode="auto">
            <a:xfrm>
              <a:off x="777488" y="951783"/>
              <a:ext cx="2679044" cy="586666"/>
            </a:xfrm>
            <a:prstGeom prst="roundRect">
              <a:avLst>
                <a:gd name="adj" fmla="val 50000"/>
              </a:avLst>
            </a:prstGeom>
            <a:blipFill>
              <a:blip r:embed="rId4" cstate="print"/>
              <a:stretch>
                <a:fillRect/>
              </a:stretch>
            </a:blipFill>
            <a:ln w="6350">
              <a:solidFill>
                <a:srgbClr val="D9D9D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ko-KR" altLang="en-US">
                <a:latin typeface="HY견고딕" panose="02030600000101010101" pitchFamily="18" charset="-127"/>
                <a:ea typeface="HY견고딕" panose="02030600000101010101" pitchFamily="18" charset="-127"/>
              </a:endParaRPr>
            </a:p>
          </p:txBody>
        </p:sp>
        <p:sp>
          <p:nvSpPr>
            <p:cNvPr id="29" name="모서리가 둥근 직사각형 28"/>
            <p:cNvSpPr/>
            <p:nvPr/>
          </p:nvSpPr>
          <p:spPr bwMode="auto">
            <a:xfrm>
              <a:off x="855729" y="1035075"/>
              <a:ext cx="2519865" cy="430946"/>
            </a:xfrm>
            <a:prstGeom prst="roundRect">
              <a:avLst>
                <a:gd name="adj" fmla="val 41037"/>
              </a:avLst>
            </a:prstGeom>
            <a:solidFill>
              <a:schemeClr val="accent5">
                <a:lumMod val="20000"/>
                <a:lumOff val="80000"/>
              </a:schemeClr>
            </a:solidFill>
            <a:ln w="6350">
              <a:solidFill>
                <a:srgbClr val="D9D9D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ko-KR" altLang="en-US" dirty="0" smtClean="0">
                  <a:solidFill>
                    <a:schemeClr val="tx1"/>
                  </a:solidFill>
                  <a:latin typeface="HY견고딕" panose="02030600000101010101" pitchFamily="18" charset="-127"/>
                  <a:ea typeface="HY견고딕" panose="02030600000101010101" pitchFamily="18" charset="-127"/>
                </a:rPr>
                <a:t>수확 후 관리 및 시설</a:t>
              </a:r>
              <a:endParaRPr lang="ko-KR" altLang="en-US" dirty="0">
                <a:solidFill>
                  <a:schemeClr val="tx1"/>
                </a:solidFill>
                <a:latin typeface="HY견고딕" panose="02030600000101010101" pitchFamily="18" charset="-127"/>
                <a:ea typeface="HY견고딕" panose="02030600000101010101" pitchFamily="18" charset="-127"/>
              </a:endParaRPr>
            </a:p>
          </p:txBody>
        </p:sp>
      </p:grpSp>
      <p:sp>
        <p:nvSpPr>
          <p:cNvPr id="11" name="TextBox 5"/>
          <p:cNvSpPr txBox="1">
            <a:spLocks noChangeArrowheads="1"/>
          </p:cNvSpPr>
          <p:nvPr/>
        </p:nvSpPr>
        <p:spPr bwMode="auto">
          <a:xfrm>
            <a:off x="308298" y="1549034"/>
            <a:ext cx="6269044" cy="10926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marL="285750" indent="-285750">
              <a:lnSpc>
                <a:spcPts val="2600"/>
              </a:lnSpc>
              <a:buFont typeface="Wingdings" pitchFamily="2" charset="2"/>
              <a:buChar char="u"/>
            </a:pPr>
            <a:r>
              <a:rPr lang="ko-KR" altLang="en-US" b="1" dirty="0" smtClean="0">
                <a:latin typeface="+mj-ea"/>
                <a:ea typeface="+mj-ea"/>
              </a:rPr>
              <a:t>모든 작업자는 위생 지침 준수</a:t>
            </a:r>
            <a:endParaRPr lang="en-US" altLang="ko-KR" b="1" dirty="0" smtClean="0">
              <a:latin typeface="+mj-ea"/>
              <a:ea typeface="+mj-ea"/>
            </a:endParaRPr>
          </a:p>
          <a:p>
            <a:pPr marL="285750" indent="-285750">
              <a:lnSpc>
                <a:spcPts val="2600"/>
              </a:lnSpc>
            </a:pPr>
            <a:r>
              <a:rPr lang="en-US" altLang="ko-KR" sz="1600" dirty="0" smtClean="0">
                <a:latin typeface="HY중고딕" pitchFamily="18" charset="-127"/>
                <a:ea typeface="HY중고딕" pitchFamily="18" charset="-127"/>
              </a:rPr>
              <a:t>  - </a:t>
            </a:r>
            <a:r>
              <a:rPr lang="ko-KR" altLang="en-US" sz="1600" dirty="0" smtClean="0">
                <a:latin typeface="HY중고딕" pitchFamily="18" charset="-127"/>
                <a:ea typeface="HY중고딕" pitchFamily="18" charset="-127"/>
              </a:rPr>
              <a:t>수확 작업 전후</a:t>
            </a:r>
            <a:r>
              <a:rPr lang="en-US" altLang="ko-KR" sz="1600" dirty="0" smtClean="0">
                <a:latin typeface="HY중고딕" pitchFamily="18" charset="-127"/>
                <a:ea typeface="HY중고딕" pitchFamily="18" charset="-127"/>
              </a:rPr>
              <a:t>, </a:t>
            </a:r>
            <a:r>
              <a:rPr lang="ko-KR" altLang="en-US" sz="1600" dirty="0" smtClean="0">
                <a:latin typeface="HY중고딕" pitchFamily="18" charset="-127"/>
                <a:ea typeface="HY중고딕" pitchFamily="18" charset="-127"/>
              </a:rPr>
              <a:t>오염물질 취급 후 손 씻고 청결 유지</a:t>
            </a:r>
            <a:endParaRPr lang="en-US" altLang="ko-KR" sz="1600" dirty="0" smtClean="0">
              <a:latin typeface="HY중고딕" pitchFamily="18" charset="-127"/>
              <a:ea typeface="HY중고딕" pitchFamily="18" charset="-127"/>
            </a:endParaRPr>
          </a:p>
          <a:p>
            <a:pPr marL="285750" indent="-285750">
              <a:lnSpc>
                <a:spcPts val="2600"/>
              </a:lnSpc>
            </a:pPr>
            <a:r>
              <a:rPr lang="en-US" altLang="ko-KR" sz="1600" dirty="0" smtClean="0">
                <a:latin typeface="HY중고딕" pitchFamily="18" charset="-127"/>
                <a:ea typeface="HY중고딕" pitchFamily="18" charset="-127"/>
              </a:rPr>
              <a:t>  - </a:t>
            </a:r>
            <a:r>
              <a:rPr lang="ko-KR" altLang="en-US" sz="1600" dirty="0" smtClean="0">
                <a:latin typeface="HY중고딕" pitchFamily="18" charset="-127"/>
                <a:ea typeface="HY중고딕" pitchFamily="18" charset="-127"/>
              </a:rPr>
              <a:t>작업에 적절한 위생복</a:t>
            </a:r>
            <a:r>
              <a:rPr lang="en-US" altLang="ko-KR" sz="1600" dirty="0" smtClean="0">
                <a:latin typeface="HY중고딕" pitchFamily="18" charset="-127"/>
                <a:ea typeface="HY중고딕" pitchFamily="18" charset="-127"/>
              </a:rPr>
              <a:t>, </a:t>
            </a:r>
            <a:r>
              <a:rPr lang="ko-KR" altLang="en-US" sz="1600" dirty="0" err="1" smtClean="0">
                <a:latin typeface="HY중고딕" pitchFamily="18" charset="-127"/>
                <a:ea typeface="HY중고딕" pitchFamily="18" charset="-127"/>
              </a:rPr>
              <a:t>위생모</a:t>
            </a:r>
            <a:r>
              <a:rPr lang="en-US" altLang="ko-KR" sz="1600" dirty="0" smtClean="0">
                <a:latin typeface="HY중고딕" pitchFamily="18" charset="-127"/>
                <a:ea typeface="HY중고딕" pitchFamily="18" charset="-127"/>
              </a:rPr>
              <a:t>, </a:t>
            </a:r>
            <a:r>
              <a:rPr lang="ko-KR" altLang="en-US" sz="1600" dirty="0" smtClean="0">
                <a:latin typeface="HY중고딕" pitchFamily="18" charset="-127"/>
                <a:ea typeface="HY중고딕" pitchFamily="18" charset="-127"/>
              </a:rPr>
              <a:t>위생화</a:t>
            </a:r>
            <a:r>
              <a:rPr lang="en-US" altLang="ko-KR" sz="1600" dirty="0" smtClean="0">
                <a:latin typeface="HY중고딕" pitchFamily="18" charset="-127"/>
                <a:ea typeface="HY중고딕" pitchFamily="18" charset="-127"/>
              </a:rPr>
              <a:t>, </a:t>
            </a:r>
            <a:r>
              <a:rPr lang="ko-KR" altLang="en-US" sz="1600" dirty="0" smtClean="0">
                <a:latin typeface="HY중고딕" pitchFamily="18" charset="-127"/>
                <a:ea typeface="HY중고딕" pitchFamily="18" charset="-127"/>
              </a:rPr>
              <a:t>마스크 등 사용</a:t>
            </a:r>
            <a:endParaRPr lang="ko-KR" altLang="en-US" sz="1600" dirty="0">
              <a:latin typeface="HY중고딕" pitchFamily="18" charset="-127"/>
              <a:ea typeface="HY중고딕" pitchFamily="18" charset="-127"/>
            </a:endParaRPr>
          </a:p>
        </p:txBody>
      </p:sp>
      <p:pic>
        <p:nvPicPr>
          <p:cNvPr id="15" name="그림 14" descr="딸기선별.jp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164703" y="3062307"/>
            <a:ext cx="4407825" cy="2652709"/>
          </a:xfrm>
          <a:prstGeom prst="rect">
            <a:avLst/>
          </a:prstGeom>
        </p:spPr>
      </p:pic>
      <p:sp>
        <p:nvSpPr>
          <p:cNvPr id="17" name="타원 16"/>
          <p:cNvSpPr/>
          <p:nvPr/>
        </p:nvSpPr>
        <p:spPr>
          <a:xfrm>
            <a:off x="7000892" y="4572008"/>
            <a:ext cx="714380" cy="785818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7006756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TextBox 1"/>
          <p:cNvSpPr txBox="1">
            <a:spLocks noChangeArrowheads="1"/>
          </p:cNvSpPr>
          <p:nvPr/>
        </p:nvSpPr>
        <p:spPr bwMode="auto">
          <a:xfrm>
            <a:off x="409646" y="445161"/>
            <a:ext cx="2539099" cy="35471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76965" tIns="38483" rIns="76965" bIns="38483">
            <a:spAutoFit/>
          </a:bodyPr>
          <a:lstStyle/>
          <a:p>
            <a:r>
              <a:rPr kumimoji="0" lang="en-US" altLang="ko-KR" dirty="0" smtClean="0">
                <a:solidFill>
                  <a:schemeClr val="bg1"/>
                </a:solidFill>
                <a:latin typeface="Franklin Gothic Medium" pitchFamily="34" charset="0"/>
                <a:ea typeface="HY견고딕" pitchFamily="18" charset="-127"/>
              </a:rPr>
              <a:t>4. </a:t>
            </a:r>
            <a:r>
              <a:rPr kumimoji="0" lang="ko-KR" altLang="en-US" dirty="0" err="1" smtClean="0">
                <a:solidFill>
                  <a:schemeClr val="bg1"/>
                </a:solidFill>
                <a:latin typeface="Franklin Gothic Medium" pitchFamily="34" charset="0"/>
                <a:ea typeface="HY견고딕" pitchFamily="18" charset="-127"/>
              </a:rPr>
              <a:t>인증기준별</a:t>
            </a:r>
            <a:r>
              <a:rPr kumimoji="0" lang="ko-KR" altLang="en-US" dirty="0" smtClean="0">
                <a:solidFill>
                  <a:schemeClr val="bg1"/>
                </a:solidFill>
                <a:latin typeface="Franklin Gothic Medium" pitchFamily="34" charset="0"/>
                <a:ea typeface="HY견고딕" pitchFamily="18" charset="-127"/>
              </a:rPr>
              <a:t> 준수사항</a:t>
            </a:r>
            <a:endParaRPr kumimoji="0" lang="ko-KR" altLang="en-US" dirty="0">
              <a:solidFill>
                <a:schemeClr val="bg1"/>
              </a:solidFill>
              <a:latin typeface="Franklin Gothic Medium" pitchFamily="34" charset="0"/>
              <a:ea typeface="HY견고딕" pitchFamily="18" charset="-127"/>
            </a:endParaRPr>
          </a:p>
        </p:txBody>
      </p:sp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113" name="슬라이드 번호 개체 틀 18"/>
          <p:cNvSpPr>
            <a:spLocks noGrp="1"/>
          </p:cNvSpPr>
          <p:nvPr>
            <p:ph type="sldNum" sz="quarter" idx="10"/>
          </p:nvPr>
        </p:nvSpPr>
        <p:spPr>
          <a:xfrm>
            <a:off x="9215399" y="6321410"/>
            <a:ext cx="571500" cy="412750"/>
          </a:xfrm>
        </p:spPr>
        <p:txBody>
          <a:bodyPr/>
          <a:lstStyle/>
          <a:p>
            <a:pPr>
              <a:defRPr/>
            </a:pPr>
            <a:fld id="{7935FCAA-BBB0-4DAB-ADC1-FD6FFA529600}" type="slidenum">
              <a:rPr lang="ko-KR" altLang="en-US"/>
              <a:pPr>
                <a:defRPr/>
              </a:pPr>
              <a:t>59</a:t>
            </a:fld>
            <a:endParaRPr lang="ko-KR" altLang="en-US"/>
          </a:p>
        </p:txBody>
      </p:sp>
      <p:sp>
        <p:nvSpPr>
          <p:cNvPr id="26" name="모서리가 둥근 직사각형 25"/>
          <p:cNvSpPr/>
          <p:nvPr/>
        </p:nvSpPr>
        <p:spPr bwMode="auto">
          <a:xfrm>
            <a:off x="160345" y="1214422"/>
            <a:ext cx="6340481" cy="1428760"/>
          </a:xfrm>
          <a:prstGeom prst="roundRect">
            <a:avLst>
              <a:gd name="adj" fmla="val 6469"/>
            </a:avLst>
          </a:prstGeom>
          <a:noFill/>
          <a:ln w="38100" cap="flat" cmpd="sng" algn="ctr">
            <a:solidFill>
              <a:schemeClr val="tx1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defRPr/>
            </a:pPr>
            <a:endParaRPr lang="ko-KR" altLang="en-US" smtClean="0">
              <a:ea typeface="굴림" pitchFamily="50" charset="-127"/>
            </a:endParaRPr>
          </a:p>
        </p:txBody>
      </p:sp>
      <p:grpSp>
        <p:nvGrpSpPr>
          <p:cNvPr id="2" name="그룹 25"/>
          <p:cNvGrpSpPr>
            <a:grpSpLocks/>
          </p:cNvGrpSpPr>
          <p:nvPr/>
        </p:nvGrpSpPr>
        <p:grpSpPr bwMode="auto">
          <a:xfrm>
            <a:off x="374627" y="985824"/>
            <a:ext cx="2714644" cy="514350"/>
            <a:chOff x="777488" y="951783"/>
            <a:chExt cx="2679044" cy="586666"/>
          </a:xfrm>
        </p:grpSpPr>
        <p:sp>
          <p:nvSpPr>
            <p:cNvPr id="28" name="모서리가 둥근 직사각형 27"/>
            <p:cNvSpPr/>
            <p:nvPr/>
          </p:nvSpPr>
          <p:spPr bwMode="auto">
            <a:xfrm>
              <a:off x="777488" y="951783"/>
              <a:ext cx="2679044" cy="586666"/>
            </a:xfrm>
            <a:prstGeom prst="roundRect">
              <a:avLst>
                <a:gd name="adj" fmla="val 50000"/>
              </a:avLst>
            </a:prstGeom>
            <a:blipFill>
              <a:blip r:embed="rId3" cstate="print"/>
              <a:stretch>
                <a:fillRect/>
              </a:stretch>
            </a:blipFill>
            <a:ln w="6350">
              <a:solidFill>
                <a:srgbClr val="D9D9D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ko-KR" altLang="en-US">
                <a:latin typeface="HY견고딕" panose="02030600000101010101" pitchFamily="18" charset="-127"/>
                <a:ea typeface="HY견고딕" panose="02030600000101010101" pitchFamily="18" charset="-127"/>
              </a:endParaRPr>
            </a:p>
          </p:txBody>
        </p:sp>
        <p:sp>
          <p:nvSpPr>
            <p:cNvPr id="29" name="모서리가 둥근 직사각형 28"/>
            <p:cNvSpPr/>
            <p:nvPr/>
          </p:nvSpPr>
          <p:spPr bwMode="auto">
            <a:xfrm>
              <a:off x="855729" y="1035075"/>
              <a:ext cx="2519865" cy="430946"/>
            </a:xfrm>
            <a:prstGeom prst="roundRect">
              <a:avLst>
                <a:gd name="adj" fmla="val 41037"/>
              </a:avLst>
            </a:prstGeom>
            <a:solidFill>
              <a:schemeClr val="accent5">
                <a:lumMod val="20000"/>
                <a:lumOff val="80000"/>
              </a:schemeClr>
            </a:solidFill>
            <a:ln w="6350">
              <a:solidFill>
                <a:srgbClr val="D9D9D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ko-KR" altLang="en-US" dirty="0" smtClean="0">
                  <a:solidFill>
                    <a:schemeClr val="tx1"/>
                  </a:solidFill>
                  <a:latin typeface="HY견고딕" panose="02030600000101010101" pitchFamily="18" charset="-127"/>
                  <a:ea typeface="HY견고딕" panose="02030600000101010101" pitchFamily="18" charset="-127"/>
                </a:rPr>
                <a:t>수확 후 관리 및 시설</a:t>
              </a:r>
              <a:endParaRPr lang="ko-KR" altLang="en-US" dirty="0">
                <a:solidFill>
                  <a:schemeClr val="tx1"/>
                </a:solidFill>
                <a:latin typeface="HY견고딕" panose="02030600000101010101" pitchFamily="18" charset="-127"/>
                <a:ea typeface="HY견고딕" panose="02030600000101010101" pitchFamily="18" charset="-127"/>
              </a:endParaRPr>
            </a:p>
          </p:txBody>
        </p:sp>
      </p:grpSp>
      <p:sp>
        <p:nvSpPr>
          <p:cNvPr id="11" name="TextBox 5"/>
          <p:cNvSpPr txBox="1">
            <a:spLocks noChangeArrowheads="1"/>
          </p:cNvSpPr>
          <p:nvPr/>
        </p:nvSpPr>
        <p:spPr bwMode="auto">
          <a:xfrm>
            <a:off x="308298" y="1549034"/>
            <a:ext cx="6269044" cy="10926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marL="285750" indent="-285750">
              <a:lnSpc>
                <a:spcPts val="2600"/>
              </a:lnSpc>
              <a:buFont typeface="Wingdings" pitchFamily="2" charset="2"/>
              <a:buChar char="u"/>
            </a:pPr>
            <a:r>
              <a:rPr lang="ko-KR" altLang="en-US" b="1" dirty="0" smtClean="0">
                <a:latin typeface="+mj-ea"/>
                <a:ea typeface="+mj-ea"/>
              </a:rPr>
              <a:t>모든 작업자는 위생 지침 준수</a:t>
            </a:r>
            <a:endParaRPr lang="en-US" altLang="ko-KR" b="1" dirty="0" smtClean="0">
              <a:latin typeface="+mj-ea"/>
              <a:ea typeface="+mj-ea"/>
            </a:endParaRPr>
          </a:p>
          <a:p>
            <a:pPr marL="285750" indent="-285750">
              <a:lnSpc>
                <a:spcPts val="2600"/>
              </a:lnSpc>
            </a:pPr>
            <a:r>
              <a:rPr lang="en-US" altLang="ko-KR" sz="1600" dirty="0" smtClean="0">
                <a:latin typeface="HY중고딕" pitchFamily="18" charset="-127"/>
                <a:ea typeface="HY중고딕" pitchFamily="18" charset="-127"/>
              </a:rPr>
              <a:t>  - </a:t>
            </a:r>
            <a:r>
              <a:rPr lang="ko-KR" altLang="en-US" sz="1600" dirty="0" smtClean="0">
                <a:latin typeface="HY중고딕" pitchFamily="18" charset="-127"/>
                <a:ea typeface="HY중고딕" pitchFamily="18" charset="-127"/>
              </a:rPr>
              <a:t>수확 작업 전후</a:t>
            </a:r>
            <a:r>
              <a:rPr lang="en-US" altLang="ko-KR" sz="1600" dirty="0" smtClean="0">
                <a:latin typeface="HY중고딕" pitchFamily="18" charset="-127"/>
                <a:ea typeface="HY중고딕" pitchFamily="18" charset="-127"/>
              </a:rPr>
              <a:t>, </a:t>
            </a:r>
            <a:r>
              <a:rPr lang="ko-KR" altLang="en-US" sz="1600" dirty="0" smtClean="0">
                <a:latin typeface="HY중고딕" pitchFamily="18" charset="-127"/>
                <a:ea typeface="HY중고딕" pitchFamily="18" charset="-127"/>
              </a:rPr>
              <a:t>오염물질 취급 후 손 씻고 청결 유지</a:t>
            </a:r>
            <a:endParaRPr lang="en-US" altLang="ko-KR" sz="1600" dirty="0" smtClean="0">
              <a:latin typeface="HY중고딕" pitchFamily="18" charset="-127"/>
              <a:ea typeface="HY중고딕" pitchFamily="18" charset="-127"/>
            </a:endParaRPr>
          </a:p>
          <a:p>
            <a:pPr marL="285750" indent="-285750">
              <a:lnSpc>
                <a:spcPts val="2600"/>
              </a:lnSpc>
            </a:pPr>
            <a:r>
              <a:rPr lang="en-US" altLang="ko-KR" sz="1600" dirty="0" smtClean="0">
                <a:latin typeface="HY중고딕" pitchFamily="18" charset="-127"/>
                <a:ea typeface="HY중고딕" pitchFamily="18" charset="-127"/>
              </a:rPr>
              <a:t>  - </a:t>
            </a:r>
            <a:r>
              <a:rPr lang="ko-KR" altLang="en-US" sz="1600" dirty="0" smtClean="0">
                <a:latin typeface="HY중고딕" pitchFamily="18" charset="-127"/>
                <a:ea typeface="HY중고딕" pitchFamily="18" charset="-127"/>
              </a:rPr>
              <a:t>작업에 적절한 위생복</a:t>
            </a:r>
            <a:r>
              <a:rPr lang="en-US" altLang="ko-KR" sz="1600" dirty="0" smtClean="0">
                <a:latin typeface="HY중고딕" pitchFamily="18" charset="-127"/>
                <a:ea typeface="HY중고딕" pitchFamily="18" charset="-127"/>
              </a:rPr>
              <a:t>, </a:t>
            </a:r>
            <a:r>
              <a:rPr lang="ko-KR" altLang="en-US" sz="1600" dirty="0" err="1" smtClean="0">
                <a:latin typeface="HY중고딕" pitchFamily="18" charset="-127"/>
                <a:ea typeface="HY중고딕" pitchFamily="18" charset="-127"/>
              </a:rPr>
              <a:t>위생모</a:t>
            </a:r>
            <a:r>
              <a:rPr lang="en-US" altLang="ko-KR" sz="1600" dirty="0" smtClean="0">
                <a:latin typeface="HY중고딕" pitchFamily="18" charset="-127"/>
                <a:ea typeface="HY중고딕" pitchFamily="18" charset="-127"/>
              </a:rPr>
              <a:t>, </a:t>
            </a:r>
            <a:r>
              <a:rPr lang="ko-KR" altLang="en-US" sz="1600" dirty="0" smtClean="0">
                <a:latin typeface="HY중고딕" pitchFamily="18" charset="-127"/>
                <a:ea typeface="HY중고딕" pitchFamily="18" charset="-127"/>
              </a:rPr>
              <a:t>위생화</a:t>
            </a:r>
            <a:r>
              <a:rPr lang="en-US" altLang="ko-KR" sz="1600" dirty="0" smtClean="0">
                <a:latin typeface="HY중고딕" pitchFamily="18" charset="-127"/>
                <a:ea typeface="HY중고딕" pitchFamily="18" charset="-127"/>
              </a:rPr>
              <a:t>, </a:t>
            </a:r>
            <a:r>
              <a:rPr lang="ko-KR" altLang="en-US" sz="1600" dirty="0" smtClean="0">
                <a:latin typeface="HY중고딕" pitchFamily="18" charset="-127"/>
                <a:ea typeface="HY중고딕" pitchFamily="18" charset="-127"/>
              </a:rPr>
              <a:t>마스크 등 사용</a:t>
            </a:r>
            <a:endParaRPr lang="ko-KR" altLang="en-US" sz="1600" dirty="0">
              <a:latin typeface="HY중고딕" pitchFamily="18" charset="-127"/>
              <a:ea typeface="HY중고딕" pitchFamily="18" charset="-127"/>
            </a:endParaRPr>
          </a:p>
        </p:txBody>
      </p:sp>
      <p:pic>
        <p:nvPicPr>
          <p:cNvPr id="14" name="Picture 7" descr="D:\윤-Work\6-GlobalGAP\02-GlobalGAP-단체인증\GGAP-단체-9-참고사진\07-복지\IMG_8016.JPG"/>
          <p:cNvPicPr>
            <a:picLocks noChangeAspect="1" noChangeArrowheads="1"/>
          </p:cNvPicPr>
          <p:nvPr/>
        </p:nvPicPr>
        <p:blipFill>
          <a:blip r:embed="rId4" cstate="print">
            <a:extLst/>
          </a:blip>
          <a:srcRect/>
          <a:stretch>
            <a:fillRect/>
          </a:stretch>
        </p:blipFill>
        <p:spPr bwMode="auto">
          <a:xfrm>
            <a:off x="428596" y="3000372"/>
            <a:ext cx="3580730" cy="2532535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38100" cap="sq">
            <a:solidFill>
              <a:srgbClr val="00B050"/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>
            <a:bevelT h="38100"/>
            <a:contourClr>
              <a:srgbClr val="C0C0C0"/>
            </a:contourClr>
          </a:sp3d>
          <a:extLst/>
        </p:spPr>
      </p:pic>
      <p:pic>
        <p:nvPicPr>
          <p:cNvPr id="16" name="Picture 8" descr="D:\윤-Work\6-GlobalGAP\02-GlobalGAP-단체인증\GGAP-단체-9-참고사진\77-년도별-단체별\2015-GGAP\150824-GAP우수사례\150824-고창-배-13.jpg"/>
          <p:cNvPicPr>
            <a:picLocks noChangeAspect="1" noChangeArrowheads="1"/>
          </p:cNvPicPr>
          <p:nvPr/>
        </p:nvPicPr>
        <p:blipFill>
          <a:blip r:embed="rId5" cstate="print">
            <a:extLst/>
          </a:blip>
          <a:srcRect/>
          <a:stretch>
            <a:fillRect/>
          </a:stretch>
        </p:blipFill>
        <p:spPr bwMode="auto">
          <a:xfrm>
            <a:off x="4932039" y="3000372"/>
            <a:ext cx="3376713" cy="2532535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38100" cap="sq">
            <a:solidFill>
              <a:srgbClr val="00B050"/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>
            <a:bevelT h="38100"/>
            <a:contourClr>
              <a:srgbClr val="C0C0C0"/>
            </a:contourClr>
          </a:sp3d>
          <a:extLst/>
        </p:spPr>
      </p:pic>
    </p:spTree>
    <p:extLst>
      <p:ext uri="{BB962C8B-B14F-4D97-AF65-F5344CB8AC3E}">
        <p14:creationId xmlns:p14="http://schemas.microsoft.com/office/powerpoint/2010/main" val="22892025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TextBox 1"/>
          <p:cNvSpPr txBox="1">
            <a:spLocks noChangeArrowheads="1"/>
          </p:cNvSpPr>
          <p:nvPr/>
        </p:nvSpPr>
        <p:spPr bwMode="auto">
          <a:xfrm>
            <a:off x="409646" y="445161"/>
            <a:ext cx="2539099" cy="35471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76965" tIns="38483" rIns="76965" bIns="38483">
            <a:spAutoFit/>
          </a:bodyPr>
          <a:lstStyle/>
          <a:p>
            <a:r>
              <a:rPr kumimoji="0" lang="en-US" altLang="ko-KR" dirty="0" smtClean="0">
                <a:solidFill>
                  <a:schemeClr val="bg1"/>
                </a:solidFill>
                <a:latin typeface="Franklin Gothic Medium" pitchFamily="34" charset="0"/>
                <a:ea typeface="HY견고딕" pitchFamily="18" charset="-127"/>
              </a:rPr>
              <a:t>4. </a:t>
            </a:r>
            <a:r>
              <a:rPr kumimoji="0" lang="ko-KR" altLang="en-US" dirty="0" err="1" smtClean="0">
                <a:solidFill>
                  <a:schemeClr val="bg1"/>
                </a:solidFill>
                <a:latin typeface="Franklin Gothic Medium" pitchFamily="34" charset="0"/>
                <a:ea typeface="HY견고딕" pitchFamily="18" charset="-127"/>
              </a:rPr>
              <a:t>인증기준별</a:t>
            </a:r>
            <a:r>
              <a:rPr kumimoji="0" lang="ko-KR" altLang="en-US" dirty="0" smtClean="0">
                <a:solidFill>
                  <a:schemeClr val="bg1"/>
                </a:solidFill>
                <a:latin typeface="Franklin Gothic Medium" pitchFamily="34" charset="0"/>
                <a:ea typeface="HY견고딕" pitchFamily="18" charset="-127"/>
              </a:rPr>
              <a:t> 준수사항</a:t>
            </a:r>
            <a:endParaRPr kumimoji="0" lang="ko-KR" altLang="en-US" dirty="0">
              <a:solidFill>
                <a:schemeClr val="bg1"/>
              </a:solidFill>
              <a:latin typeface="Franklin Gothic Medium" pitchFamily="34" charset="0"/>
              <a:ea typeface="HY견고딕" pitchFamily="18" charset="-127"/>
            </a:endParaRPr>
          </a:p>
        </p:txBody>
      </p:sp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113" name="슬라이드 번호 개체 틀 18"/>
          <p:cNvSpPr>
            <a:spLocks noGrp="1"/>
          </p:cNvSpPr>
          <p:nvPr>
            <p:ph type="sldNum" sz="quarter" idx="10"/>
          </p:nvPr>
        </p:nvSpPr>
        <p:spPr>
          <a:xfrm>
            <a:off x="9215399" y="6321410"/>
            <a:ext cx="571500" cy="412750"/>
          </a:xfrm>
        </p:spPr>
        <p:txBody>
          <a:bodyPr/>
          <a:lstStyle/>
          <a:p>
            <a:pPr>
              <a:defRPr/>
            </a:pPr>
            <a:fld id="{7935FCAA-BBB0-4DAB-ADC1-FD6FFA529600}" type="slidenum">
              <a:rPr lang="ko-KR" altLang="en-US"/>
              <a:pPr>
                <a:defRPr/>
              </a:pPr>
              <a:t>60</a:t>
            </a:fld>
            <a:endParaRPr lang="ko-KR" altLang="en-US"/>
          </a:p>
        </p:txBody>
      </p:sp>
      <p:sp>
        <p:nvSpPr>
          <p:cNvPr id="26" name="모서리가 둥근 직사각형 25"/>
          <p:cNvSpPr/>
          <p:nvPr/>
        </p:nvSpPr>
        <p:spPr bwMode="auto">
          <a:xfrm>
            <a:off x="160345" y="1214422"/>
            <a:ext cx="6340481" cy="928694"/>
          </a:xfrm>
          <a:prstGeom prst="roundRect">
            <a:avLst>
              <a:gd name="adj" fmla="val 6469"/>
            </a:avLst>
          </a:prstGeom>
          <a:noFill/>
          <a:ln w="38100" cap="flat" cmpd="sng" algn="ctr">
            <a:solidFill>
              <a:schemeClr val="tx1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defRPr/>
            </a:pPr>
            <a:endParaRPr lang="ko-KR" altLang="en-US" smtClean="0">
              <a:ea typeface="굴림" pitchFamily="50" charset="-127"/>
            </a:endParaRPr>
          </a:p>
        </p:txBody>
      </p:sp>
      <p:grpSp>
        <p:nvGrpSpPr>
          <p:cNvPr id="2" name="그룹 25"/>
          <p:cNvGrpSpPr>
            <a:grpSpLocks/>
          </p:cNvGrpSpPr>
          <p:nvPr/>
        </p:nvGrpSpPr>
        <p:grpSpPr bwMode="auto">
          <a:xfrm>
            <a:off x="374627" y="985824"/>
            <a:ext cx="2714644" cy="514350"/>
            <a:chOff x="777488" y="951783"/>
            <a:chExt cx="2679044" cy="586666"/>
          </a:xfrm>
        </p:grpSpPr>
        <p:sp>
          <p:nvSpPr>
            <p:cNvPr id="28" name="모서리가 둥근 직사각형 27"/>
            <p:cNvSpPr/>
            <p:nvPr/>
          </p:nvSpPr>
          <p:spPr bwMode="auto">
            <a:xfrm>
              <a:off x="777488" y="951783"/>
              <a:ext cx="2679044" cy="586666"/>
            </a:xfrm>
            <a:prstGeom prst="roundRect">
              <a:avLst>
                <a:gd name="adj" fmla="val 50000"/>
              </a:avLst>
            </a:prstGeom>
            <a:blipFill>
              <a:blip r:embed="rId3" cstate="print"/>
              <a:stretch>
                <a:fillRect/>
              </a:stretch>
            </a:blipFill>
            <a:ln w="6350">
              <a:solidFill>
                <a:srgbClr val="D9D9D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ko-KR" altLang="en-US">
                <a:latin typeface="HY견고딕" panose="02030600000101010101" pitchFamily="18" charset="-127"/>
                <a:ea typeface="HY견고딕" panose="02030600000101010101" pitchFamily="18" charset="-127"/>
              </a:endParaRPr>
            </a:p>
          </p:txBody>
        </p:sp>
        <p:sp>
          <p:nvSpPr>
            <p:cNvPr id="29" name="모서리가 둥근 직사각형 28"/>
            <p:cNvSpPr/>
            <p:nvPr/>
          </p:nvSpPr>
          <p:spPr bwMode="auto">
            <a:xfrm>
              <a:off x="855729" y="1035075"/>
              <a:ext cx="2519865" cy="430946"/>
            </a:xfrm>
            <a:prstGeom prst="roundRect">
              <a:avLst>
                <a:gd name="adj" fmla="val 41037"/>
              </a:avLst>
            </a:prstGeom>
            <a:solidFill>
              <a:schemeClr val="accent5">
                <a:lumMod val="20000"/>
                <a:lumOff val="80000"/>
              </a:schemeClr>
            </a:solidFill>
            <a:ln w="6350">
              <a:solidFill>
                <a:srgbClr val="D9D9D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ko-KR" altLang="en-US" dirty="0" smtClean="0">
                  <a:solidFill>
                    <a:schemeClr val="tx1"/>
                  </a:solidFill>
                  <a:latin typeface="HY견고딕" panose="02030600000101010101" pitchFamily="18" charset="-127"/>
                  <a:ea typeface="HY견고딕" panose="02030600000101010101" pitchFamily="18" charset="-127"/>
                </a:rPr>
                <a:t>수확 후 관리 및 시설</a:t>
              </a:r>
              <a:endParaRPr lang="ko-KR" altLang="en-US" dirty="0">
                <a:solidFill>
                  <a:schemeClr val="tx1"/>
                </a:solidFill>
                <a:latin typeface="HY견고딕" panose="02030600000101010101" pitchFamily="18" charset="-127"/>
                <a:ea typeface="HY견고딕" panose="02030600000101010101" pitchFamily="18" charset="-127"/>
              </a:endParaRPr>
            </a:p>
          </p:txBody>
        </p:sp>
      </p:grpSp>
      <p:sp>
        <p:nvSpPr>
          <p:cNvPr id="11" name="TextBox 5"/>
          <p:cNvSpPr txBox="1">
            <a:spLocks noChangeArrowheads="1"/>
          </p:cNvSpPr>
          <p:nvPr/>
        </p:nvSpPr>
        <p:spPr bwMode="auto">
          <a:xfrm>
            <a:off x="308298" y="1549034"/>
            <a:ext cx="6269044" cy="42575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marL="285750" indent="-285750">
              <a:lnSpc>
                <a:spcPts val="2600"/>
              </a:lnSpc>
              <a:buFont typeface="Wingdings" pitchFamily="2" charset="2"/>
              <a:buChar char="u"/>
            </a:pPr>
            <a:r>
              <a:rPr lang="ko-KR" altLang="en-US" b="1" dirty="0" smtClean="0">
                <a:latin typeface="+mj-ea"/>
                <a:ea typeface="+mj-ea"/>
              </a:rPr>
              <a:t>과거의 수확 후 처리과정</a:t>
            </a:r>
            <a:endParaRPr lang="ko-KR" altLang="en-US" sz="1600" dirty="0">
              <a:latin typeface="HY중고딕" pitchFamily="18" charset="-127"/>
              <a:ea typeface="HY중고딕" pitchFamily="18" charset="-127"/>
            </a:endParaRPr>
          </a:p>
        </p:txBody>
      </p:sp>
      <p:pic>
        <p:nvPicPr>
          <p:cNvPr id="16" name="그림 15" descr="선별과정 비위생처리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786182" y="3749860"/>
            <a:ext cx="5072098" cy="2847632"/>
          </a:xfrm>
          <a:prstGeom prst="rect">
            <a:avLst/>
          </a:prstGeom>
        </p:spPr>
      </p:pic>
      <p:pic>
        <p:nvPicPr>
          <p:cNvPr id="14" name="그림 13" descr="수확 후 관리(부적정).JP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85720" y="2285992"/>
            <a:ext cx="5051477" cy="2714644"/>
          </a:xfrm>
          <a:prstGeom prst="rect">
            <a:avLst/>
          </a:prstGeom>
        </p:spPr>
      </p:pic>
      <p:pic>
        <p:nvPicPr>
          <p:cNvPr id="18" name="그림 17" descr="금지표시.pn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7000892" y="1714488"/>
            <a:ext cx="1309680" cy="13096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295101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TextBox 1"/>
          <p:cNvSpPr txBox="1">
            <a:spLocks noChangeArrowheads="1"/>
          </p:cNvSpPr>
          <p:nvPr/>
        </p:nvSpPr>
        <p:spPr bwMode="auto">
          <a:xfrm>
            <a:off x="409646" y="445161"/>
            <a:ext cx="2539099" cy="35471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76965" tIns="38483" rIns="76965" bIns="38483">
            <a:spAutoFit/>
          </a:bodyPr>
          <a:lstStyle/>
          <a:p>
            <a:r>
              <a:rPr kumimoji="0" lang="en-US" altLang="ko-KR" dirty="0" smtClean="0">
                <a:solidFill>
                  <a:schemeClr val="bg1"/>
                </a:solidFill>
                <a:latin typeface="Franklin Gothic Medium" pitchFamily="34" charset="0"/>
                <a:ea typeface="HY견고딕" pitchFamily="18" charset="-127"/>
              </a:rPr>
              <a:t>4. </a:t>
            </a:r>
            <a:r>
              <a:rPr kumimoji="0" lang="ko-KR" altLang="en-US" dirty="0" err="1" smtClean="0">
                <a:solidFill>
                  <a:schemeClr val="bg1"/>
                </a:solidFill>
                <a:latin typeface="Franklin Gothic Medium" pitchFamily="34" charset="0"/>
                <a:ea typeface="HY견고딕" pitchFamily="18" charset="-127"/>
              </a:rPr>
              <a:t>인증기준별</a:t>
            </a:r>
            <a:r>
              <a:rPr kumimoji="0" lang="ko-KR" altLang="en-US" dirty="0" smtClean="0">
                <a:solidFill>
                  <a:schemeClr val="bg1"/>
                </a:solidFill>
                <a:latin typeface="Franklin Gothic Medium" pitchFamily="34" charset="0"/>
                <a:ea typeface="HY견고딕" pitchFamily="18" charset="-127"/>
              </a:rPr>
              <a:t> 준수사항</a:t>
            </a:r>
            <a:endParaRPr kumimoji="0" lang="ko-KR" altLang="en-US" dirty="0">
              <a:solidFill>
                <a:schemeClr val="bg1"/>
              </a:solidFill>
              <a:latin typeface="Franklin Gothic Medium" pitchFamily="34" charset="0"/>
              <a:ea typeface="HY견고딕" pitchFamily="18" charset="-127"/>
            </a:endParaRPr>
          </a:p>
        </p:txBody>
      </p:sp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113" name="슬라이드 번호 개체 틀 18"/>
          <p:cNvSpPr>
            <a:spLocks noGrp="1"/>
          </p:cNvSpPr>
          <p:nvPr>
            <p:ph type="sldNum" sz="quarter" idx="10"/>
          </p:nvPr>
        </p:nvSpPr>
        <p:spPr>
          <a:xfrm>
            <a:off x="9215399" y="6321410"/>
            <a:ext cx="571500" cy="412750"/>
          </a:xfrm>
        </p:spPr>
        <p:txBody>
          <a:bodyPr/>
          <a:lstStyle/>
          <a:p>
            <a:pPr>
              <a:defRPr/>
            </a:pPr>
            <a:fld id="{7935FCAA-BBB0-4DAB-ADC1-FD6FFA529600}" type="slidenum">
              <a:rPr lang="ko-KR" altLang="en-US"/>
              <a:pPr>
                <a:defRPr/>
              </a:pPr>
              <a:t>61</a:t>
            </a:fld>
            <a:endParaRPr lang="ko-KR" altLang="en-US"/>
          </a:p>
        </p:txBody>
      </p:sp>
      <p:sp>
        <p:nvSpPr>
          <p:cNvPr id="26" name="모서리가 둥근 직사각형 25"/>
          <p:cNvSpPr/>
          <p:nvPr/>
        </p:nvSpPr>
        <p:spPr bwMode="auto">
          <a:xfrm>
            <a:off x="160345" y="1214422"/>
            <a:ext cx="6340481" cy="1428760"/>
          </a:xfrm>
          <a:prstGeom prst="roundRect">
            <a:avLst>
              <a:gd name="adj" fmla="val 6469"/>
            </a:avLst>
          </a:prstGeom>
          <a:noFill/>
          <a:ln w="38100" cap="flat" cmpd="sng" algn="ctr">
            <a:solidFill>
              <a:schemeClr val="tx1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defRPr/>
            </a:pPr>
            <a:endParaRPr lang="ko-KR" altLang="en-US" smtClean="0">
              <a:ea typeface="굴림" pitchFamily="50" charset="-127"/>
            </a:endParaRPr>
          </a:p>
        </p:txBody>
      </p:sp>
      <p:grpSp>
        <p:nvGrpSpPr>
          <p:cNvPr id="2" name="그룹 25"/>
          <p:cNvGrpSpPr>
            <a:grpSpLocks/>
          </p:cNvGrpSpPr>
          <p:nvPr/>
        </p:nvGrpSpPr>
        <p:grpSpPr bwMode="auto">
          <a:xfrm>
            <a:off x="374627" y="985824"/>
            <a:ext cx="2714644" cy="514350"/>
            <a:chOff x="777488" y="951783"/>
            <a:chExt cx="2679044" cy="586666"/>
          </a:xfrm>
        </p:grpSpPr>
        <p:sp>
          <p:nvSpPr>
            <p:cNvPr id="28" name="모서리가 둥근 직사각형 27"/>
            <p:cNvSpPr/>
            <p:nvPr/>
          </p:nvSpPr>
          <p:spPr bwMode="auto">
            <a:xfrm>
              <a:off x="777488" y="951783"/>
              <a:ext cx="2679044" cy="586666"/>
            </a:xfrm>
            <a:prstGeom prst="roundRect">
              <a:avLst>
                <a:gd name="adj" fmla="val 50000"/>
              </a:avLst>
            </a:prstGeom>
            <a:blipFill>
              <a:blip r:embed="rId3" cstate="print"/>
              <a:stretch>
                <a:fillRect/>
              </a:stretch>
            </a:blipFill>
            <a:ln w="6350">
              <a:solidFill>
                <a:srgbClr val="D9D9D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ko-KR" altLang="en-US">
                <a:latin typeface="HY견고딕" panose="02030600000101010101" pitchFamily="18" charset="-127"/>
                <a:ea typeface="HY견고딕" panose="02030600000101010101" pitchFamily="18" charset="-127"/>
              </a:endParaRPr>
            </a:p>
          </p:txBody>
        </p:sp>
        <p:sp>
          <p:nvSpPr>
            <p:cNvPr id="29" name="모서리가 둥근 직사각형 28"/>
            <p:cNvSpPr/>
            <p:nvPr/>
          </p:nvSpPr>
          <p:spPr bwMode="auto">
            <a:xfrm>
              <a:off x="855729" y="1035075"/>
              <a:ext cx="2519865" cy="430946"/>
            </a:xfrm>
            <a:prstGeom prst="roundRect">
              <a:avLst>
                <a:gd name="adj" fmla="val 41037"/>
              </a:avLst>
            </a:prstGeom>
            <a:solidFill>
              <a:schemeClr val="accent5">
                <a:lumMod val="20000"/>
                <a:lumOff val="80000"/>
              </a:schemeClr>
            </a:solidFill>
            <a:ln w="6350">
              <a:solidFill>
                <a:srgbClr val="D9D9D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ko-KR" altLang="en-US" dirty="0" smtClean="0">
                  <a:solidFill>
                    <a:schemeClr val="tx1"/>
                  </a:solidFill>
                  <a:latin typeface="HY견고딕" panose="02030600000101010101" pitchFamily="18" charset="-127"/>
                  <a:ea typeface="HY견고딕" panose="02030600000101010101" pitchFamily="18" charset="-127"/>
                </a:rPr>
                <a:t>농업환경 보전</a:t>
              </a:r>
              <a:endParaRPr lang="ko-KR" altLang="en-US" dirty="0">
                <a:solidFill>
                  <a:schemeClr val="tx1"/>
                </a:solidFill>
                <a:latin typeface="HY견고딕" panose="02030600000101010101" pitchFamily="18" charset="-127"/>
                <a:ea typeface="HY견고딕" panose="02030600000101010101" pitchFamily="18" charset="-127"/>
              </a:endParaRPr>
            </a:p>
          </p:txBody>
        </p:sp>
      </p:grpSp>
      <p:sp>
        <p:nvSpPr>
          <p:cNvPr id="11" name="TextBox 5"/>
          <p:cNvSpPr txBox="1">
            <a:spLocks noChangeArrowheads="1"/>
          </p:cNvSpPr>
          <p:nvPr/>
        </p:nvSpPr>
        <p:spPr bwMode="auto">
          <a:xfrm>
            <a:off x="308298" y="1549034"/>
            <a:ext cx="6269044" cy="10926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marL="285750" indent="-285750">
              <a:lnSpc>
                <a:spcPts val="2600"/>
              </a:lnSpc>
              <a:buFont typeface="Wingdings" pitchFamily="2" charset="2"/>
              <a:buChar char="u"/>
            </a:pPr>
            <a:r>
              <a:rPr lang="ko-KR" altLang="en-US" b="1" dirty="0" smtClean="0">
                <a:latin typeface="+mj-ea"/>
                <a:ea typeface="+mj-ea"/>
              </a:rPr>
              <a:t>농장에서 발생한 오염물질로 인한 환경오염 방지</a:t>
            </a:r>
            <a:endParaRPr lang="en-US" altLang="ko-KR" b="1" dirty="0" smtClean="0">
              <a:latin typeface="+mj-ea"/>
              <a:ea typeface="+mj-ea"/>
            </a:endParaRPr>
          </a:p>
          <a:p>
            <a:pPr marL="285750" indent="-285750">
              <a:lnSpc>
                <a:spcPts val="2600"/>
              </a:lnSpc>
            </a:pPr>
            <a:r>
              <a:rPr lang="en-US" altLang="ko-KR" sz="1600" dirty="0" smtClean="0">
                <a:latin typeface="HY중고딕" pitchFamily="18" charset="-127"/>
                <a:ea typeface="HY중고딕" pitchFamily="18" charset="-127"/>
              </a:rPr>
              <a:t>  - </a:t>
            </a:r>
            <a:r>
              <a:rPr lang="ko-KR" altLang="en-US" sz="1600" dirty="0" smtClean="0">
                <a:latin typeface="HY중고딕" pitchFamily="18" charset="-127"/>
                <a:ea typeface="HY중고딕" pitchFamily="18" charset="-127"/>
              </a:rPr>
              <a:t>농약병과 폐비닐은 분리수거 후 </a:t>
            </a:r>
            <a:r>
              <a:rPr lang="ko-KR" altLang="en-US" sz="1600" dirty="0" err="1" smtClean="0">
                <a:latin typeface="HY중고딕" pitchFamily="18" charset="-127"/>
                <a:ea typeface="HY중고딕" pitchFamily="18" charset="-127"/>
              </a:rPr>
              <a:t>폐기물집하장</a:t>
            </a:r>
            <a:r>
              <a:rPr lang="ko-KR" altLang="en-US" sz="1600" dirty="0" smtClean="0">
                <a:latin typeface="HY중고딕" pitchFamily="18" charset="-127"/>
                <a:ea typeface="HY중고딕" pitchFamily="18" charset="-127"/>
              </a:rPr>
              <a:t> 등을 통해 처리</a:t>
            </a:r>
            <a:endParaRPr lang="en-US" altLang="ko-KR" sz="1600" dirty="0" smtClean="0">
              <a:latin typeface="HY중고딕" pitchFamily="18" charset="-127"/>
              <a:ea typeface="HY중고딕" pitchFamily="18" charset="-127"/>
            </a:endParaRPr>
          </a:p>
          <a:p>
            <a:pPr marL="285750" indent="-285750">
              <a:lnSpc>
                <a:spcPts val="2600"/>
              </a:lnSpc>
            </a:pPr>
            <a:r>
              <a:rPr lang="en-US" altLang="ko-KR" sz="1600" dirty="0" smtClean="0">
                <a:latin typeface="HY중고딕" pitchFamily="18" charset="-127"/>
                <a:ea typeface="HY중고딕" pitchFamily="18" charset="-127"/>
              </a:rPr>
              <a:t>  - </a:t>
            </a:r>
            <a:r>
              <a:rPr lang="ko-KR" altLang="en-US" sz="1600" dirty="0" smtClean="0">
                <a:latin typeface="HY중고딕" pitchFamily="18" charset="-127"/>
                <a:ea typeface="HY중고딕" pitchFamily="18" charset="-127"/>
              </a:rPr>
              <a:t>생활쓰레기는 소각</a:t>
            </a:r>
            <a:r>
              <a:rPr lang="en-US" altLang="ko-KR" sz="1600" dirty="0" smtClean="0">
                <a:latin typeface="HY중고딕" pitchFamily="18" charset="-127"/>
                <a:ea typeface="HY중고딕" pitchFamily="18" charset="-127"/>
              </a:rPr>
              <a:t>, </a:t>
            </a:r>
            <a:r>
              <a:rPr lang="ko-KR" altLang="en-US" sz="1600" dirty="0" smtClean="0">
                <a:latin typeface="HY중고딕" pitchFamily="18" charset="-127"/>
                <a:ea typeface="HY중고딕" pitchFamily="18" charset="-127"/>
              </a:rPr>
              <a:t>매립</a:t>
            </a:r>
            <a:r>
              <a:rPr lang="en-US" altLang="ko-KR" sz="1600" dirty="0" smtClean="0">
                <a:latin typeface="HY중고딕" pitchFamily="18" charset="-127"/>
                <a:ea typeface="HY중고딕" pitchFamily="18" charset="-127"/>
              </a:rPr>
              <a:t>, </a:t>
            </a:r>
            <a:r>
              <a:rPr lang="ko-KR" altLang="en-US" sz="1600" dirty="0" smtClean="0">
                <a:latin typeface="HY중고딕" pitchFamily="18" charset="-127"/>
                <a:ea typeface="HY중고딕" pitchFamily="18" charset="-127"/>
              </a:rPr>
              <a:t>방치하지 않는다</a:t>
            </a:r>
            <a:endParaRPr lang="ko-KR" altLang="en-US" sz="1600" dirty="0">
              <a:latin typeface="HY중고딕" pitchFamily="18" charset="-127"/>
              <a:ea typeface="HY중고딕" pitchFamily="18" charset="-127"/>
            </a:endParaRPr>
          </a:p>
        </p:txBody>
      </p:sp>
      <p:pic>
        <p:nvPicPr>
          <p:cNvPr id="14" name="그림 13" descr="폐비닐 방치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85720" y="2786058"/>
            <a:ext cx="4119570" cy="3089678"/>
          </a:xfrm>
          <a:prstGeom prst="rect">
            <a:avLst/>
          </a:prstGeom>
        </p:spPr>
      </p:pic>
      <p:pic>
        <p:nvPicPr>
          <p:cNvPr id="16" name="그림 15" descr="작업장쓰레기 방치.jp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500561" y="2786058"/>
            <a:ext cx="4102940" cy="3071834"/>
          </a:xfrm>
          <a:prstGeom prst="rect">
            <a:avLst/>
          </a:prstGeom>
        </p:spPr>
      </p:pic>
      <p:pic>
        <p:nvPicPr>
          <p:cNvPr id="18" name="그림 17" descr="금지표시.pn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7072330" y="1142984"/>
            <a:ext cx="1381118" cy="13811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625799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TextBox 1"/>
          <p:cNvSpPr txBox="1">
            <a:spLocks noChangeArrowheads="1"/>
          </p:cNvSpPr>
          <p:nvPr/>
        </p:nvSpPr>
        <p:spPr bwMode="auto">
          <a:xfrm>
            <a:off x="409646" y="445161"/>
            <a:ext cx="2539099" cy="35471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76965" tIns="38483" rIns="76965" bIns="38483">
            <a:spAutoFit/>
          </a:bodyPr>
          <a:lstStyle/>
          <a:p>
            <a:r>
              <a:rPr kumimoji="0" lang="en-US" altLang="ko-KR" dirty="0" smtClean="0">
                <a:solidFill>
                  <a:schemeClr val="bg1"/>
                </a:solidFill>
                <a:latin typeface="Franklin Gothic Medium" pitchFamily="34" charset="0"/>
                <a:ea typeface="HY견고딕" pitchFamily="18" charset="-127"/>
              </a:rPr>
              <a:t>4. </a:t>
            </a:r>
            <a:r>
              <a:rPr kumimoji="0" lang="ko-KR" altLang="en-US" dirty="0" err="1" smtClean="0">
                <a:solidFill>
                  <a:schemeClr val="bg1"/>
                </a:solidFill>
                <a:latin typeface="Franklin Gothic Medium" pitchFamily="34" charset="0"/>
                <a:ea typeface="HY견고딕" pitchFamily="18" charset="-127"/>
              </a:rPr>
              <a:t>인증기준별</a:t>
            </a:r>
            <a:r>
              <a:rPr kumimoji="0" lang="ko-KR" altLang="en-US" dirty="0" smtClean="0">
                <a:solidFill>
                  <a:schemeClr val="bg1"/>
                </a:solidFill>
                <a:latin typeface="Franklin Gothic Medium" pitchFamily="34" charset="0"/>
                <a:ea typeface="HY견고딕" pitchFamily="18" charset="-127"/>
              </a:rPr>
              <a:t> 준수사항</a:t>
            </a:r>
            <a:endParaRPr kumimoji="0" lang="ko-KR" altLang="en-US" dirty="0">
              <a:solidFill>
                <a:schemeClr val="bg1"/>
              </a:solidFill>
              <a:latin typeface="Franklin Gothic Medium" pitchFamily="34" charset="0"/>
              <a:ea typeface="HY견고딕" pitchFamily="18" charset="-127"/>
            </a:endParaRPr>
          </a:p>
        </p:txBody>
      </p:sp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113" name="슬라이드 번호 개체 틀 18"/>
          <p:cNvSpPr>
            <a:spLocks noGrp="1"/>
          </p:cNvSpPr>
          <p:nvPr>
            <p:ph type="sldNum" sz="quarter" idx="10"/>
          </p:nvPr>
        </p:nvSpPr>
        <p:spPr>
          <a:xfrm>
            <a:off x="9215399" y="6321410"/>
            <a:ext cx="571500" cy="412750"/>
          </a:xfrm>
        </p:spPr>
        <p:txBody>
          <a:bodyPr/>
          <a:lstStyle/>
          <a:p>
            <a:pPr>
              <a:defRPr/>
            </a:pPr>
            <a:fld id="{7935FCAA-BBB0-4DAB-ADC1-FD6FFA529600}" type="slidenum">
              <a:rPr lang="ko-KR" altLang="en-US"/>
              <a:pPr>
                <a:defRPr/>
              </a:pPr>
              <a:t>62</a:t>
            </a:fld>
            <a:endParaRPr lang="ko-KR" altLang="en-US"/>
          </a:p>
        </p:txBody>
      </p:sp>
      <p:sp>
        <p:nvSpPr>
          <p:cNvPr id="26" name="모서리가 둥근 직사각형 25"/>
          <p:cNvSpPr/>
          <p:nvPr/>
        </p:nvSpPr>
        <p:spPr bwMode="auto">
          <a:xfrm>
            <a:off x="160345" y="1214422"/>
            <a:ext cx="6340481" cy="1428760"/>
          </a:xfrm>
          <a:prstGeom prst="roundRect">
            <a:avLst>
              <a:gd name="adj" fmla="val 6469"/>
            </a:avLst>
          </a:prstGeom>
          <a:noFill/>
          <a:ln w="38100" cap="flat" cmpd="sng" algn="ctr">
            <a:solidFill>
              <a:schemeClr val="tx1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defRPr/>
            </a:pPr>
            <a:endParaRPr lang="ko-KR" altLang="en-US" smtClean="0">
              <a:ea typeface="굴림" pitchFamily="50" charset="-127"/>
            </a:endParaRPr>
          </a:p>
        </p:txBody>
      </p:sp>
      <p:grpSp>
        <p:nvGrpSpPr>
          <p:cNvPr id="2" name="그룹 25"/>
          <p:cNvGrpSpPr>
            <a:grpSpLocks/>
          </p:cNvGrpSpPr>
          <p:nvPr/>
        </p:nvGrpSpPr>
        <p:grpSpPr bwMode="auto">
          <a:xfrm>
            <a:off x="374627" y="985824"/>
            <a:ext cx="2714644" cy="514350"/>
            <a:chOff x="777488" y="951783"/>
            <a:chExt cx="2679044" cy="586666"/>
          </a:xfrm>
        </p:grpSpPr>
        <p:sp>
          <p:nvSpPr>
            <p:cNvPr id="28" name="모서리가 둥근 직사각형 27"/>
            <p:cNvSpPr/>
            <p:nvPr/>
          </p:nvSpPr>
          <p:spPr bwMode="auto">
            <a:xfrm>
              <a:off x="777488" y="951783"/>
              <a:ext cx="2679044" cy="586666"/>
            </a:xfrm>
            <a:prstGeom prst="roundRect">
              <a:avLst>
                <a:gd name="adj" fmla="val 50000"/>
              </a:avLst>
            </a:prstGeom>
            <a:blipFill>
              <a:blip r:embed="rId3" cstate="print"/>
              <a:stretch>
                <a:fillRect/>
              </a:stretch>
            </a:blipFill>
            <a:ln w="6350">
              <a:solidFill>
                <a:srgbClr val="D9D9D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ko-KR" altLang="en-US">
                <a:latin typeface="HY견고딕" panose="02030600000101010101" pitchFamily="18" charset="-127"/>
                <a:ea typeface="HY견고딕" panose="02030600000101010101" pitchFamily="18" charset="-127"/>
              </a:endParaRPr>
            </a:p>
          </p:txBody>
        </p:sp>
        <p:sp>
          <p:nvSpPr>
            <p:cNvPr id="29" name="모서리가 둥근 직사각형 28"/>
            <p:cNvSpPr/>
            <p:nvPr/>
          </p:nvSpPr>
          <p:spPr bwMode="auto">
            <a:xfrm>
              <a:off x="855729" y="1035075"/>
              <a:ext cx="2519865" cy="430946"/>
            </a:xfrm>
            <a:prstGeom prst="roundRect">
              <a:avLst>
                <a:gd name="adj" fmla="val 41037"/>
              </a:avLst>
            </a:prstGeom>
            <a:solidFill>
              <a:schemeClr val="accent5">
                <a:lumMod val="20000"/>
                <a:lumOff val="80000"/>
              </a:schemeClr>
            </a:solidFill>
            <a:ln w="6350">
              <a:solidFill>
                <a:srgbClr val="D9D9D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ko-KR" altLang="en-US" dirty="0" smtClean="0">
                  <a:solidFill>
                    <a:schemeClr val="tx1"/>
                  </a:solidFill>
                  <a:latin typeface="HY견고딕" panose="02030600000101010101" pitchFamily="18" charset="-127"/>
                  <a:ea typeface="HY견고딕" panose="02030600000101010101" pitchFamily="18" charset="-127"/>
                </a:rPr>
                <a:t>농업환경 보전</a:t>
              </a:r>
              <a:endParaRPr lang="ko-KR" altLang="en-US" dirty="0">
                <a:solidFill>
                  <a:schemeClr val="tx1"/>
                </a:solidFill>
                <a:latin typeface="HY견고딕" panose="02030600000101010101" pitchFamily="18" charset="-127"/>
                <a:ea typeface="HY견고딕" panose="02030600000101010101" pitchFamily="18" charset="-127"/>
              </a:endParaRPr>
            </a:p>
          </p:txBody>
        </p:sp>
      </p:grpSp>
      <p:sp>
        <p:nvSpPr>
          <p:cNvPr id="11" name="TextBox 5"/>
          <p:cNvSpPr txBox="1">
            <a:spLocks noChangeArrowheads="1"/>
          </p:cNvSpPr>
          <p:nvPr/>
        </p:nvSpPr>
        <p:spPr bwMode="auto">
          <a:xfrm>
            <a:off x="308298" y="1549034"/>
            <a:ext cx="6269044" cy="10926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marL="285750" indent="-285750">
              <a:lnSpc>
                <a:spcPts val="2600"/>
              </a:lnSpc>
              <a:buFont typeface="Wingdings" pitchFamily="2" charset="2"/>
              <a:buChar char="u"/>
            </a:pPr>
            <a:r>
              <a:rPr lang="ko-KR" altLang="en-US" b="1" dirty="0" smtClean="0">
                <a:latin typeface="+mj-ea"/>
                <a:ea typeface="+mj-ea"/>
              </a:rPr>
              <a:t>농장에서 발생한 오염물질로 인한 환경오염 방지</a:t>
            </a:r>
            <a:endParaRPr lang="en-US" altLang="ko-KR" b="1" dirty="0" smtClean="0">
              <a:latin typeface="+mj-ea"/>
              <a:ea typeface="+mj-ea"/>
            </a:endParaRPr>
          </a:p>
          <a:p>
            <a:pPr marL="285750" indent="-285750">
              <a:lnSpc>
                <a:spcPts val="2600"/>
              </a:lnSpc>
            </a:pPr>
            <a:r>
              <a:rPr lang="en-US" altLang="ko-KR" sz="1600" dirty="0" smtClean="0">
                <a:latin typeface="HY중고딕" pitchFamily="18" charset="-127"/>
                <a:ea typeface="HY중고딕" pitchFamily="18" charset="-127"/>
              </a:rPr>
              <a:t>  - </a:t>
            </a:r>
            <a:r>
              <a:rPr lang="ko-KR" altLang="en-US" sz="1600" dirty="0" smtClean="0">
                <a:latin typeface="HY중고딕" pitchFamily="18" charset="-127"/>
                <a:ea typeface="HY중고딕" pitchFamily="18" charset="-127"/>
              </a:rPr>
              <a:t>농약병과 폐비닐은 분리수거 후 </a:t>
            </a:r>
            <a:r>
              <a:rPr lang="ko-KR" altLang="en-US" sz="1600" dirty="0" err="1" smtClean="0">
                <a:latin typeface="HY중고딕" pitchFamily="18" charset="-127"/>
                <a:ea typeface="HY중고딕" pitchFamily="18" charset="-127"/>
              </a:rPr>
              <a:t>폐기물집하장</a:t>
            </a:r>
            <a:r>
              <a:rPr lang="ko-KR" altLang="en-US" sz="1600" dirty="0" smtClean="0">
                <a:latin typeface="HY중고딕" pitchFamily="18" charset="-127"/>
                <a:ea typeface="HY중고딕" pitchFamily="18" charset="-127"/>
              </a:rPr>
              <a:t> 등을 통해 처리</a:t>
            </a:r>
            <a:endParaRPr lang="en-US" altLang="ko-KR" sz="1600" dirty="0" smtClean="0">
              <a:latin typeface="HY중고딕" pitchFamily="18" charset="-127"/>
              <a:ea typeface="HY중고딕" pitchFamily="18" charset="-127"/>
            </a:endParaRPr>
          </a:p>
          <a:p>
            <a:pPr marL="285750" indent="-285750">
              <a:lnSpc>
                <a:spcPts val="2600"/>
              </a:lnSpc>
            </a:pPr>
            <a:r>
              <a:rPr lang="en-US" altLang="ko-KR" sz="1600" dirty="0" smtClean="0">
                <a:latin typeface="HY중고딕" pitchFamily="18" charset="-127"/>
                <a:ea typeface="HY중고딕" pitchFamily="18" charset="-127"/>
              </a:rPr>
              <a:t>  - </a:t>
            </a:r>
            <a:r>
              <a:rPr lang="ko-KR" altLang="en-US" sz="1600" dirty="0" smtClean="0">
                <a:latin typeface="HY중고딕" pitchFamily="18" charset="-127"/>
                <a:ea typeface="HY중고딕" pitchFamily="18" charset="-127"/>
              </a:rPr>
              <a:t>생활쓰레기는 소각</a:t>
            </a:r>
            <a:r>
              <a:rPr lang="en-US" altLang="ko-KR" sz="1600" dirty="0" smtClean="0">
                <a:latin typeface="HY중고딕" pitchFamily="18" charset="-127"/>
                <a:ea typeface="HY중고딕" pitchFamily="18" charset="-127"/>
              </a:rPr>
              <a:t>, </a:t>
            </a:r>
            <a:r>
              <a:rPr lang="ko-KR" altLang="en-US" sz="1600" dirty="0" smtClean="0">
                <a:latin typeface="HY중고딕" pitchFamily="18" charset="-127"/>
                <a:ea typeface="HY중고딕" pitchFamily="18" charset="-127"/>
              </a:rPr>
              <a:t>매립</a:t>
            </a:r>
            <a:r>
              <a:rPr lang="en-US" altLang="ko-KR" sz="1600" dirty="0" smtClean="0">
                <a:latin typeface="HY중고딕" pitchFamily="18" charset="-127"/>
                <a:ea typeface="HY중고딕" pitchFamily="18" charset="-127"/>
              </a:rPr>
              <a:t>, </a:t>
            </a:r>
            <a:r>
              <a:rPr lang="ko-KR" altLang="en-US" sz="1600" dirty="0" smtClean="0">
                <a:latin typeface="HY중고딕" pitchFamily="18" charset="-127"/>
                <a:ea typeface="HY중고딕" pitchFamily="18" charset="-127"/>
              </a:rPr>
              <a:t>방치하지 않는다</a:t>
            </a:r>
            <a:endParaRPr lang="ko-KR" altLang="en-US" sz="1600" dirty="0">
              <a:latin typeface="HY중고딕" pitchFamily="18" charset="-127"/>
              <a:ea typeface="HY중고딕" pitchFamily="18" charset="-127"/>
            </a:endParaRPr>
          </a:p>
        </p:txBody>
      </p:sp>
      <p:pic>
        <p:nvPicPr>
          <p:cNvPr id="14" name="Picture 6" descr="D:\윤-Work\10-GlobalGAP\GGAP-10-단체인증\GGAP-단체-1-배\2011-나주\3-2011-나주-사진\110801-이상현\2011-08-02 17.54.24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1406" y="3000372"/>
            <a:ext cx="2694472" cy="2357454"/>
          </a:xfrm>
          <a:prstGeom prst="roundRect">
            <a:avLst>
              <a:gd name="adj" fmla="val 0"/>
            </a:avLst>
          </a:prstGeom>
          <a:noFill/>
          <a:ln w="76200">
            <a:noFill/>
          </a:ln>
        </p:spPr>
      </p:pic>
      <p:pic>
        <p:nvPicPr>
          <p:cNvPr id="15" name="Picture 4" descr="D:\윤-Work\10-GlobalGAP\GGAP-10-단체인증\GGAP-단체-1-배\2010-안성\2010-안성-GGAP-사진\101011-안성-정리중\IMG_7906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857488" y="3000372"/>
            <a:ext cx="3018165" cy="2357454"/>
          </a:xfrm>
          <a:prstGeom prst="roundRect">
            <a:avLst>
              <a:gd name="adj" fmla="val 0"/>
            </a:avLst>
          </a:prstGeom>
          <a:noFill/>
          <a:ln w="76200">
            <a:noFill/>
          </a:ln>
        </p:spPr>
      </p:pic>
      <p:pic>
        <p:nvPicPr>
          <p:cNvPr id="16" name="그림 15" descr="분리수거함.bmp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978182" y="3000372"/>
            <a:ext cx="3102974" cy="23574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687731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TextBox 1"/>
          <p:cNvSpPr txBox="1">
            <a:spLocks noChangeArrowheads="1"/>
          </p:cNvSpPr>
          <p:nvPr/>
        </p:nvSpPr>
        <p:spPr bwMode="auto">
          <a:xfrm>
            <a:off x="409646" y="445161"/>
            <a:ext cx="2539099" cy="35471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76965" tIns="38483" rIns="76965" bIns="38483">
            <a:spAutoFit/>
          </a:bodyPr>
          <a:lstStyle/>
          <a:p>
            <a:r>
              <a:rPr kumimoji="0" lang="en-US" altLang="ko-KR" dirty="0" smtClean="0">
                <a:solidFill>
                  <a:schemeClr val="bg1"/>
                </a:solidFill>
                <a:latin typeface="Franklin Gothic Medium" pitchFamily="34" charset="0"/>
                <a:ea typeface="HY견고딕" pitchFamily="18" charset="-127"/>
              </a:rPr>
              <a:t>4. </a:t>
            </a:r>
            <a:r>
              <a:rPr kumimoji="0" lang="ko-KR" altLang="en-US" dirty="0" err="1" smtClean="0">
                <a:solidFill>
                  <a:schemeClr val="bg1"/>
                </a:solidFill>
                <a:latin typeface="Franklin Gothic Medium" pitchFamily="34" charset="0"/>
                <a:ea typeface="HY견고딕" pitchFamily="18" charset="-127"/>
              </a:rPr>
              <a:t>인증기준별</a:t>
            </a:r>
            <a:r>
              <a:rPr kumimoji="0" lang="ko-KR" altLang="en-US" dirty="0" smtClean="0">
                <a:solidFill>
                  <a:schemeClr val="bg1"/>
                </a:solidFill>
                <a:latin typeface="Franklin Gothic Medium" pitchFamily="34" charset="0"/>
                <a:ea typeface="HY견고딕" pitchFamily="18" charset="-127"/>
              </a:rPr>
              <a:t> 준수사항</a:t>
            </a:r>
            <a:endParaRPr kumimoji="0" lang="ko-KR" altLang="en-US" dirty="0">
              <a:solidFill>
                <a:schemeClr val="bg1"/>
              </a:solidFill>
              <a:latin typeface="Franklin Gothic Medium" pitchFamily="34" charset="0"/>
              <a:ea typeface="HY견고딕" pitchFamily="18" charset="-127"/>
            </a:endParaRPr>
          </a:p>
        </p:txBody>
      </p:sp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113" name="슬라이드 번호 개체 틀 18"/>
          <p:cNvSpPr>
            <a:spLocks noGrp="1"/>
          </p:cNvSpPr>
          <p:nvPr>
            <p:ph type="sldNum" sz="quarter" idx="10"/>
          </p:nvPr>
        </p:nvSpPr>
        <p:spPr>
          <a:xfrm>
            <a:off x="9215399" y="6321410"/>
            <a:ext cx="571500" cy="412750"/>
          </a:xfrm>
        </p:spPr>
        <p:txBody>
          <a:bodyPr/>
          <a:lstStyle/>
          <a:p>
            <a:pPr>
              <a:defRPr/>
            </a:pPr>
            <a:fld id="{7935FCAA-BBB0-4DAB-ADC1-FD6FFA529600}" type="slidenum">
              <a:rPr lang="ko-KR" altLang="en-US"/>
              <a:pPr>
                <a:defRPr/>
              </a:pPr>
              <a:t>63</a:t>
            </a:fld>
            <a:endParaRPr lang="ko-KR" altLang="en-US"/>
          </a:p>
        </p:txBody>
      </p:sp>
      <p:sp>
        <p:nvSpPr>
          <p:cNvPr id="26" name="모서리가 둥근 직사각형 25"/>
          <p:cNvSpPr/>
          <p:nvPr/>
        </p:nvSpPr>
        <p:spPr bwMode="auto">
          <a:xfrm>
            <a:off x="160345" y="1214422"/>
            <a:ext cx="6340481" cy="1428760"/>
          </a:xfrm>
          <a:prstGeom prst="roundRect">
            <a:avLst>
              <a:gd name="adj" fmla="val 6469"/>
            </a:avLst>
          </a:prstGeom>
          <a:noFill/>
          <a:ln w="38100" cap="flat" cmpd="sng" algn="ctr">
            <a:solidFill>
              <a:schemeClr val="tx1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defRPr/>
            </a:pPr>
            <a:endParaRPr lang="ko-KR" altLang="en-US" smtClean="0">
              <a:ea typeface="굴림" pitchFamily="50" charset="-127"/>
            </a:endParaRPr>
          </a:p>
        </p:txBody>
      </p:sp>
      <p:grpSp>
        <p:nvGrpSpPr>
          <p:cNvPr id="2" name="그룹 25"/>
          <p:cNvGrpSpPr>
            <a:grpSpLocks/>
          </p:cNvGrpSpPr>
          <p:nvPr/>
        </p:nvGrpSpPr>
        <p:grpSpPr bwMode="auto">
          <a:xfrm>
            <a:off x="374627" y="985824"/>
            <a:ext cx="2714644" cy="514350"/>
            <a:chOff x="777488" y="951783"/>
            <a:chExt cx="2679044" cy="586666"/>
          </a:xfrm>
        </p:grpSpPr>
        <p:sp>
          <p:nvSpPr>
            <p:cNvPr id="28" name="모서리가 둥근 직사각형 27"/>
            <p:cNvSpPr/>
            <p:nvPr/>
          </p:nvSpPr>
          <p:spPr bwMode="auto">
            <a:xfrm>
              <a:off x="777488" y="951783"/>
              <a:ext cx="2679044" cy="586666"/>
            </a:xfrm>
            <a:prstGeom prst="roundRect">
              <a:avLst>
                <a:gd name="adj" fmla="val 50000"/>
              </a:avLst>
            </a:prstGeom>
            <a:blipFill>
              <a:blip r:embed="rId3" cstate="print"/>
              <a:stretch>
                <a:fillRect/>
              </a:stretch>
            </a:blipFill>
            <a:ln w="6350">
              <a:solidFill>
                <a:srgbClr val="D9D9D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ko-KR" altLang="en-US">
                <a:latin typeface="HY견고딕" panose="02030600000101010101" pitchFamily="18" charset="-127"/>
                <a:ea typeface="HY견고딕" panose="02030600000101010101" pitchFamily="18" charset="-127"/>
              </a:endParaRPr>
            </a:p>
          </p:txBody>
        </p:sp>
        <p:sp>
          <p:nvSpPr>
            <p:cNvPr id="29" name="모서리가 둥근 직사각형 28"/>
            <p:cNvSpPr/>
            <p:nvPr/>
          </p:nvSpPr>
          <p:spPr bwMode="auto">
            <a:xfrm>
              <a:off x="855729" y="1035075"/>
              <a:ext cx="2519865" cy="430946"/>
            </a:xfrm>
            <a:prstGeom prst="roundRect">
              <a:avLst>
                <a:gd name="adj" fmla="val 41037"/>
              </a:avLst>
            </a:prstGeom>
            <a:solidFill>
              <a:schemeClr val="accent5">
                <a:lumMod val="20000"/>
                <a:lumOff val="80000"/>
              </a:schemeClr>
            </a:solidFill>
            <a:ln w="6350">
              <a:solidFill>
                <a:srgbClr val="D9D9D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ko-KR" altLang="en-US" dirty="0" smtClean="0">
                  <a:solidFill>
                    <a:schemeClr val="tx1"/>
                  </a:solidFill>
                  <a:latin typeface="HY견고딕" panose="02030600000101010101" pitchFamily="18" charset="-127"/>
                  <a:ea typeface="HY견고딕" panose="02030600000101010101" pitchFamily="18" charset="-127"/>
                </a:rPr>
                <a:t>농업환경 보전</a:t>
              </a:r>
              <a:endParaRPr lang="ko-KR" altLang="en-US" dirty="0">
                <a:solidFill>
                  <a:schemeClr val="tx1"/>
                </a:solidFill>
                <a:latin typeface="HY견고딕" panose="02030600000101010101" pitchFamily="18" charset="-127"/>
                <a:ea typeface="HY견고딕" panose="02030600000101010101" pitchFamily="18" charset="-127"/>
              </a:endParaRPr>
            </a:p>
          </p:txBody>
        </p:sp>
      </p:grpSp>
      <p:sp>
        <p:nvSpPr>
          <p:cNvPr id="11" name="TextBox 5"/>
          <p:cNvSpPr txBox="1">
            <a:spLocks noChangeArrowheads="1"/>
          </p:cNvSpPr>
          <p:nvPr/>
        </p:nvSpPr>
        <p:spPr bwMode="auto">
          <a:xfrm>
            <a:off x="308298" y="1549034"/>
            <a:ext cx="6269044" cy="10926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marL="285750" indent="-285750">
              <a:lnSpc>
                <a:spcPts val="2600"/>
              </a:lnSpc>
              <a:buFont typeface="Wingdings" pitchFamily="2" charset="2"/>
              <a:buChar char="u"/>
            </a:pPr>
            <a:r>
              <a:rPr lang="ko-KR" altLang="en-US" b="1" dirty="0" smtClean="0">
                <a:latin typeface="+mj-ea"/>
                <a:ea typeface="+mj-ea"/>
              </a:rPr>
              <a:t>농장에서 발생한 오염물질로 인한 환경오염 방지</a:t>
            </a:r>
            <a:endParaRPr lang="en-US" altLang="ko-KR" b="1" dirty="0" smtClean="0">
              <a:latin typeface="+mj-ea"/>
              <a:ea typeface="+mj-ea"/>
            </a:endParaRPr>
          </a:p>
          <a:p>
            <a:pPr marL="285750" indent="-285750">
              <a:lnSpc>
                <a:spcPts val="2600"/>
              </a:lnSpc>
            </a:pPr>
            <a:r>
              <a:rPr lang="en-US" altLang="ko-KR" sz="1600" dirty="0" smtClean="0">
                <a:latin typeface="HY중고딕" pitchFamily="18" charset="-127"/>
                <a:ea typeface="HY중고딕" pitchFamily="18" charset="-127"/>
              </a:rPr>
              <a:t>  - </a:t>
            </a:r>
            <a:r>
              <a:rPr lang="ko-KR" altLang="en-US" sz="1600" dirty="0" smtClean="0">
                <a:latin typeface="HY중고딕" pitchFamily="18" charset="-127"/>
                <a:ea typeface="HY중고딕" pitchFamily="18" charset="-127"/>
              </a:rPr>
              <a:t>농약병과 폐비닐은 분리수거 후 </a:t>
            </a:r>
            <a:r>
              <a:rPr lang="ko-KR" altLang="en-US" sz="1600" dirty="0" err="1" smtClean="0">
                <a:latin typeface="HY중고딕" pitchFamily="18" charset="-127"/>
                <a:ea typeface="HY중고딕" pitchFamily="18" charset="-127"/>
              </a:rPr>
              <a:t>폐기물집하장</a:t>
            </a:r>
            <a:r>
              <a:rPr lang="ko-KR" altLang="en-US" sz="1600" dirty="0" smtClean="0">
                <a:latin typeface="HY중고딕" pitchFamily="18" charset="-127"/>
                <a:ea typeface="HY중고딕" pitchFamily="18" charset="-127"/>
              </a:rPr>
              <a:t> 등을 통해 처리</a:t>
            </a:r>
            <a:endParaRPr lang="en-US" altLang="ko-KR" sz="1600" dirty="0" smtClean="0">
              <a:latin typeface="HY중고딕" pitchFamily="18" charset="-127"/>
              <a:ea typeface="HY중고딕" pitchFamily="18" charset="-127"/>
            </a:endParaRPr>
          </a:p>
          <a:p>
            <a:pPr marL="285750" indent="-285750">
              <a:lnSpc>
                <a:spcPts val="2600"/>
              </a:lnSpc>
            </a:pPr>
            <a:r>
              <a:rPr lang="en-US" altLang="ko-KR" sz="1600" dirty="0" smtClean="0">
                <a:latin typeface="HY중고딕" pitchFamily="18" charset="-127"/>
                <a:ea typeface="HY중고딕" pitchFamily="18" charset="-127"/>
              </a:rPr>
              <a:t>  - </a:t>
            </a:r>
            <a:r>
              <a:rPr lang="ko-KR" altLang="en-US" sz="1600" dirty="0" smtClean="0">
                <a:latin typeface="HY중고딕" pitchFamily="18" charset="-127"/>
                <a:ea typeface="HY중고딕" pitchFamily="18" charset="-127"/>
              </a:rPr>
              <a:t>생활쓰레기는 소각</a:t>
            </a:r>
            <a:r>
              <a:rPr lang="en-US" altLang="ko-KR" sz="1600" dirty="0" smtClean="0">
                <a:latin typeface="HY중고딕" pitchFamily="18" charset="-127"/>
                <a:ea typeface="HY중고딕" pitchFamily="18" charset="-127"/>
              </a:rPr>
              <a:t>, </a:t>
            </a:r>
            <a:r>
              <a:rPr lang="ko-KR" altLang="en-US" sz="1600" dirty="0" smtClean="0">
                <a:latin typeface="HY중고딕" pitchFamily="18" charset="-127"/>
                <a:ea typeface="HY중고딕" pitchFamily="18" charset="-127"/>
              </a:rPr>
              <a:t>매립</a:t>
            </a:r>
            <a:r>
              <a:rPr lang="en-US" altLang="ko-KR" sz="1600" dirty="0" smtClean="0">
                <a:latin typeface="HY중고딕" pitchFamily="18" charset="-127"/>
                <a:ea typeface="HY중고딕" pitchFamily="18" charset="-127"/>
              </a:rPr>
              <a:t>, </a:t>
            </a:r>
            <a:r>
              <a:rPr lang="ko-KR" altLang="en-US" sz="1600" dirty="0" smtClean="0">
                <a:latin typeface="HY중고딕" pitchFamily="18" charset="-127"/>
                <a:ea typeface="HY중고딕" pitchFamily="18" charset="-127"/>
              </a:rPr>
              <a:t>방치하지 않는다</a:t>
            </a:r>
            <a:endParaRPr lang="ko-KR" altLang="en-US" sz="1600" dirty="0">
              <a:latin typeface="HY중고딕" pitchFamily="18" charset="-127"/>
              <a:ea typeface="HY중고딕" pitchFamily="18" charset="-127"/>
            </a:endParaRPr>
          </a:p>
        </p:txBody>
      </p:sp>
      <p:pic>
        <p:nvPicPr>
          <p:cNvPr id="12" name="그림 11" descr="분리수거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85719" y="2857496"/>
            <a:ext cx="4098188" cy="3071834"/>
          </a:xfrm>
          <a:prstGeom prst="rect">
            <a:avLst/>
          </a:prstGeom>
          <a:ln w="38100">
            <a:noFill/>
          </a:ln>
        </p:spPr>
      </p:pic>
      <p:pic>
        <p:nvPicPr>
          <p:cNvPr id="13" name="그림 12" descr="분리수거 1.jp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571999" y="2857496"/>
            <a:ext cx="4191029" cy="31432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680287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TextBox 1"/>
          <p:cNvSpPr txBox="1">
            <a:spLocks noChangeArrowheads="1"/>
          </p:cNvSpPr>
          <p:nvPr/>
        </p:nvSpPr>
        <p:spPr bwMode="auto">
          <a:xfrm>
            <a:off x="409646" y="445161"/>
            <a:ext cx="2539099" cy="35471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76965" tIns="38483" rIns="76965" bIns="38483">
            <a:spAutoFit/>
          </a:bodyPr>
          <a:lstStyle/>
          <a:p>
            <a:r>
              <a:rPr kumimoji="0" lang="en-US" altLang="ko-KR" dirty="0" smtClean="0">
                <a:solidFill>
                  <a:schemeClr val="bg1"/>
                </a:solidFill>
                <a:latin typeface="Franklin Gothic Medium" pitchFamily="34" charset="0"/>
                <a:ea typeface="HY견고딕" pitchFamily="18" charset="-127"/>
              </a:rPr>
              <a:t>4. </a:t>
            </a:r>
            <a:r>
              <a:rPr kumimoji="0" lang="ko-KR" altLang="en-US" dirty="0" err="1" smtClean="0">
                <a:solidFill>
                  <a:schemeClr val="bg1"/>
                </a:solidFill>
                <a:latin typeface="Franklin Gothic Medium" pitchFamily="34" charset="0"/>
                <a:ea typeface="HY견고딕" pitchFamily="18" charset="-127"/>
              </a:rPr>
              <a:t>인증기준별</a:t>
            </a:r>
            <a:r>
              <a:rPr kumimoji="0" lang="ko-KR" altLang="en-US" dirty="0" smtClean="0">
                <a:solidFill>
                  <a:schemeClr val="bg1"/>
                </a:solidFill>
                <a:latin typeface="Franklin Gothic Medium" pitchFamily="34" charset="0"/>
                <a:ea typeface="HY견고딕" pitchFamily="18" charset="-127"/>
              </a:rPr>
              <a:t> 준수사항</a:t>
            </a:r>
            <a:endParaRPr kumimoji="0" lang="ko-KR" altLang="en-US" dirty="0">
              <a:solidFill>
                <a:schemeClr val="bg1"/>
              </a:solidFill>
              <a:latin typeface="Franklin Gothic Medium" pitchFamily="34" charset="0"/>
              <a:ea typeface="HY견고딕" pitchFamily="18" charset="-127"/>
            </a:endParaRPr>
          </a:p>
        </p:txBody>
      </p:sp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113" name="슬라이드 번호 개체 틀 18"/>
          <p:cNvSpPr>
            <a:spLocks noGrp="1"/>
          </p:cNvSpPr>
          <p:nvPr>
            <p:ph type="sldNum" sz="quarter" idx="10"/>
          </p:nvPr>
        </p:nvSpPr>
        <p:spPr>
          <a:xfrm>
            <a:off x="9215399" y="6321410"/>
            <a:ext cx="571500" cy="412750"/>
          </a:xfrm>
        </p:spPr>
        <p:txBody>
          <a:bodyPr/>
          <a:lstStyle/>
          <a:p>
            <a:pPr>
              <a:defRPr/>
            </a:pPr>
            <a:fld id="{7935FCAA-BBB0-4DAB-ADC1-FD6FFA529600}" type="slidenum">
              <a:rPr lang="ko-KR" altLang="en-US"/>
              <a:pPr>
                <a:defRPr/>
              </a:pPr>
              <a:t>64</a:t>
            </a:fld>
            <a:endParaRPr lang="ko-KR" altLang="en-US"/>
          </a:p>
        </p:txBody>
      </p:sp>
      <p:sp>
        <p:nvSpPr>
          <p:cNvPr id="26" name="모서리가 둥근 직사각형 25"/>
          <p:cNvSpPr/>
          <p:nvPr/>
        </p:nvSpPr>
        <p:spPr bwMode="auto">
          <a:xfrm>
            <a:off x="160345" y="1214422"/>
            <a:ext cx="6340481" cy="1428760"/>
          </a:xfrm>
          <a:prstGeom prst="roundRect">
            <a:avLst>
              <a:gd name="adj" fmla="val 6469"/>
            </a:avLst>
          </a:prstGeom>
          <a:noFill/>
          <a:ln w="38100" cap="flat" cmpd="sng" algn="ctr">
            <a:solidFill>
              <a:schemeClr val="tx1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defRPr/>
            </a:pPr>
            <a:endParaRPr lang="ko-KR" altLang="en-US" smtClean="0">
              <a:ea typeface="굴림" pitchFamily="50" charset="-127"/>
            </a:endParaRPr>
          </a:p>
        </p:txBody>
      </p:sp>
      <p:grpSp>
        <p:nvGrpSpPr>
          <p:cNvPr id="2" name="그룹 25"/>
          <p:cNvGrpSpPr>
            <a:grpSpLocks/>
          </p:cNvGrpSpPr>
          <p:nvPr/>
        </p:nvGrpSpPr>
        <p:grpSpPr bwMode="auto">
          <a:xfrm>
            <a:off x="374627" y="985824"/>
            <a:ext cx="2714644" cy="514350"/>
            <a:chOff x="777488" y="951783"/>
            <a:chExt cx="2679044" cy="586666"/>
          </a:xfrm>
        </p:grpSpPr>
        <p:sp>
          <p:nvSpPr>
            <p:cNvPr id="28" name="모서리가 둥근 직사각형 27"/>
            <p:cNvSpPr/>
            <p:nvPr/>
          </p:nvSpPr>
          <p:spPr bwMode="auto">
            <a:xfrm>
              <a:off x="777488" y="951783"/>
              <a:ext cx="2679044" cy="586666"/>
            </a:xfrm>
            <a:prstGeom prst="roundRect">
              <a:avLst>
                <a:gd name="adj" fmla="val 50000"/>
              </a:avLst>
            </a:prstGeom>
            <a:blipFill>
              <a:blip r:embed="rId3" cstate="print"/>
              <a:stretch>
                <a:fillRect/>
              </a:stretch>
            </a:blipFill>
            <a:ln w="6350">
              <a:solidFill>
                <a:srgbClr val="D9D9D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ko-KR" altLang="en-US">
                <a:latin typeface="HY견고딕" panose="02030600000101010101" pitchFamily="18" charset="-127"/>
                <a:ea typeface="HY견고딕" panose="02030600000101010101" pitchFamily="18" charset="-127"/>
              </a:endParaRPr>
            </a:p>
          </p:txBody>
        </p:sp>
        <p:sp>
          <p:nvSpPr>
            <p:cNvPr id="29" name="모서리가 둥근 직사각형 28"/>
            <p:cNvSpPr/>
            <p:nvPr/>
          </p:nvSpPr>
          <p:spPr bwMode="auto">
            <a:xfrm>
              <a:off x="855729" y="1035075"/>
              <a:ext cx="2519865" cy="430946"/>
            </a:xfrm>
            <a:prstGeom prst="roundRect">
              <a:avLst>
                <a:gd name="adj" fmla="val 41037"/>
              </a:avLst>
            </a:prstGeom>
            <a:solidFill>
              <a:schemeClr val="accent5">
                <a:lumMod val="20000"/>
                <a:lumOff val="80000"/>
              </a:schemeClr>
            </a:solidFill>
            <a:ln w="6350">
              <a:solidFill>
                <a:srgbClr val="D9D9D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ko-KR" altLang="en-US" dirty="0" smtClean="0">
                  <a:solidFill>
                    <a:schemeClr val="tx1"/>
                  </a:solidFill>
                  <a:latin typeface="HY견고딕" panose="02030600000101010101" pitchFamily="18" charset="-127"/>
                  <a:ea typeface="HY견고딕" panose="02030600000101010101" pitchFamily="18" charset="-127"/>
                </a:rPr>
                <a:t>농업환경 보전</a:t>
              </a:r>
              <a:endParaRPr lang="ko-KR" altLang="en-US" dirty="0">
                <a:solidFill>
                  <a:schemeClr val="tx1"/>
                </a:solidFill>
                <a:latin typeface="HY견고딕" panose="02030600000101010101" pitchFamily="18" charset="-127"/>
                <a:ea typeface="HY견고딕" panose="02030600000101010101" pitchFamily="18" charset="-127"/>
              </a:endParaRPr>
            </a:p>
          </p:txBody>
        </p:sp>
      </p:grpSp>
      <p:sp>
        <p:nvSpPr>
          <p:cNvPr id="11" name="TextBox 5"/>
          <p:cNvSpPr txBox="1">
            <a:spLocks noChangeArrowheads="1"/>
          </p:cNvSpPr>
          <p:nvPr/>
        </p:nvSpPr>
        <p:spPr bwMode="auto">
          <a:xfrm>
            <a:off x="308298" y="1549034"/>
            <a:ext cx="6269044" cy="10926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marL="285750" indent="-285750">
              <a:lnSpc>
                <a:spcPts val="2600"/>
              </a:lnSpc>
              <a:buFont typeface="Wingdings" pitchFamily="2" charset="2"/>
              <a:buChar char="u"/>
            </a:pPr>
            <a:r>
              <a:rPr lang="ko-KR" altLang="en-US" b="1" dirty="0" smtClean="0">
                <a:latin typeface="+mj-ea"/>
                <a:ea typeface="+mj-ea"/>
              </a:rPr>
              <a:t>농장에서 발생한 오염물질로 인한 환경오염 방지</a:t>
            </a:r>
            <a:endParaRPr lang="en-US" altLang="ko-KR" b="1" dirty="0" smtClean="0">
              <a:latin typeface="+mj-ea"/>
              <a:ea typeface="+mj-ea"/>
            </a:endParaRPr>
          </a:p>
          <a:p>
            <a:pPr marL="285750" indent="-285750">
              <a:lnSpc>
                <a:spcPts val="2600"/>
              </a:lnSpc>
            </a:pPr>
            <a:r>
              <a:rPr lang="en-US" altLang="ko-KR" sz="1600" dirty="0" smtClean="0">
                <a:latin typeface="HY중고딕" pitchFamily="18" charset="-127"/>
                <a:ea typeface="HY중고딕" pitchFamily="18" charset="-127"/>
              </a:rPr>
              <a:t>  - </a:t>
            </a:r>
            <a:r>
              <a:rPr lang="ko-KR" altLang="en-US" sz="1600" dirty="0" smtClean="0">
                <a:latin typeface="HY중고딕" pitchFamily="18" charset="-127"/>
                <a:ea typeface="HY중고딕" pitchFamily="18" charset="-127"/>
              </a:rPr>
              <a:t>농약병과 폐비닐은 분리수거 후 </a:t>
            </a:r>
            <a:r>
              <a:rPr lang="ko-KR" altLang="en-US" sz="1600" dirty="0" err="1" smtClean="0">
                <a:latin typeface="HY중고딕" pitchFamily="18" charset="-127"/>
                <a:ea typeface="HY중고딕" pitchFamily="18" charset="-127"/>
              </a:rPr>
              <a:t>폐기물집하장</a:t>
            </a:r>
            <a:r>
              <a:rPr lang="ko-KR" altLang="en-US" sz="1600" dirty="0" smtClean="0">
                <a:latin typeface="HY중고딕" pitchFamily="18" charset="-127"/>
                <a:ea typeface="HY중고딕" pitchFamily="18" charset="-127"/>
              </a:rPr>
              <a:t> 등을 통해 처리</a:t>
            </a:r>
            <a:endParaRPr lang="en-US" altLang="ko-KR" sz="1600" dirty="0" smtClean="0">
              <a:latin typeface="HY중고딕" pitchFamily="18" charset="-127"/>
              <a:ea typeface="HY중고딕" pitchFamily="18" charset="-127"/>
            </a:endParaRPr>
          </a:p>
          <a:p>
            <a:pPr marL="285750" indent="-285750">
              <a:lnSpc>
                <a:spcPts val="2600"/>
              </a:lnSpc>
            </a:pPr>
            <a:r>
              <a:rPr lang="en-US" altLang="ko-KR" sz="1600" dirty="0" smtClean="0">
                <a:latin typeface="HY중고딕" pitchFamily="18" charset="-127"/>
                <a:ea typeface="HY중고딕" pitchFamily="18" charset="-127"/>
              </a:rPr>
              <a:t>  - </a:t>
            </a:r>
            <a:r>
              <a:rPr lang="ko-KR" altLang="en-US" sz="1600" dirty="0" smtClean="0">
                <a:latin typeface="HY중고딕" pitchFamily="18" charset="-127"/>
                <a:ea typeface="HY중고딕" pitchFamily="18" charset="-127"/>
              </a:rPr>
              <a:t>생활쓰레기는 소각</a:t>
            </a:r>
            <a:r>
              <a:rPr lang="en-US" altLang="ko-KR" sz="1600" dirty="0" smtClean="0">
                <a:latin typeface="HY중고딕" pitchFamily="18" charset="-127"/>
                <a:ea typeface="HY중고딕" pitchFamily="18" charset="-127"/>
              </a:rPr>
              <a:t>, </a:t>
            </a:r>
            <a:r>
              <a:rPr lang="ko-KR" altLang="en-US" sz="1600" dirty="0" smtClean="0">
                <a:latin typeface="HY중고딕" pitchFamily="18" charset="-127"/>
                <a:ea typeface="HY중고딕" pitchFamily="18" charset="-127"/>
              </a:rPr>
              <a:t>매립</a:t>
            </a:r>
            <a:r>
              <a:rPr lang="en-US" altLang="ko-KR" sz="1600" dirty="0" smtClean="0">
                <a:latin typeface="HY중고딕" pitchFamily="18" charset="-127"/>
                <a:ea typeface="HY중고딕" pitchFamily="18" charset="-127"/>
              </a:rPr>
              <a:t>, </a:t>
            </a:r>
            <a:r>
              <a:rPr lang="ko-KR" altLang="en-US" sz="1600" dirty="0" smtClean="0">
                <a:latin typeface="HY중고딕" pitchFamily="18" charset="-127"/>
                <a:ea typeface="HY중고딕" pitchFamily="18" charset="-127"/>
              </a:rPr>
              <a:t>방치하지 않는다</a:t>
            </a:r>
            <a:endParaRPr lang="ko-KR" altLang="en-US" sz="1600" dirty="0">
              <a:latin typeface="HY중고딕" pitchFamily="18" charset="-127"/>
              <a:ea typeface="HY중고딕" pitchFamily="18" charset="-127"/>
            </a:endParaRPr>
          </a:p>
        </p:txBody>
      </p:sp>
      <p:pic>
        <p:nvPicPr>
          <p:cNvPr id="14" name="Picture 8" descr="D:\윤-Work\6-GlobalGAP\02-GlobalGAP-단체인증\GGAP-단체-9-참고사진\06-소각\120716-천안-배-내부심사-02.jpg"/>
          <p:cNvPicPr>
            <a:picLocks noChangeAspect="1" noChangeArrowheads="1"/>
          </p:cNvPicPr>
          <p:nvPr/>
        </p:nvPicPr>
        <p:blipFill>
          <a:blip r:embed="rId4" cstate="print">
            <a:extLst/>
          </a:blip>
          <a:srcRect/>
          <a:stretch>
            <a:fillRect/>
          </a:stretch>
        </p:blipFill>
        <p:spPr bwMode="auto">
          <a:xfrm>
            <a:off x="214282" y="2928934"/>
            <a:ext cx="4179482" cy="2786082"/>
          </a:xfrm>
          <a:prstGeom prst="roundRect">
            <a:avLst>
              <a:gd name="adj" fmla="val 0"/>
            </a:avLst>
          </a:prstGeom>
          <a:solidFill>
            <a:srgbClr val="FFFFFF"/>
          </a:solidFill>
          <a:ln w="38100" cap="sq">
            <a:noFill/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>
            <a:bevelT h="38100"/>
            <a:contourClr>
              <a:srgbClr val="C0C0C0"/>
            </a:contourClr>
          </a:sp3d>
          <a:extLst/>
        </p:spPr>
      </p:pic>
      <p:pic>
        <p:nvPicPr>
          <p:cNvPr id="15" name="Picture 9" descr="D:\윤-Work\6-GlobalGAP\02-GlobalGAP-단체인증\GGAP-단체-9-참고사진\06-소각\120716-천안-배-내부심사-33.jpg"/>
          <p:cNvPicPr>
            <a:picLocks noChangeAspect="1" noChangeArrowheads="1"/>
          </p:cNvPicPr>
          <p:nvPr/>
        </p:nvPicPr>
        <p:blipFill>
          <a:blip r:embed="rId5" cstate="print">
            <a:extLst/>
          </a:blip>
          <a:srcRect/>
          <a:stretch>
            <a:fillRect/>
          </a:stretch>
        </p:blipFill>
        <p:spPr bwMode="auto">
          <a:xfrm>
            <a:off x="4643437" y="2928934"/>
            <a:ext cx="4179481" cy="2786082"/>
          </a:xfrm>
          <a:prstGeom prst="roundRect">
            <a:avLst>
              <a:gd name="adj" fmla="val 0"/>
            </a:avLst>
          </a:prstGeom>
          <a:solidFill>
            <a:srgbClr val="FFFFFF"/>
          </a:solidFill>
          <a:ln w="38100" cap="sq">
            <a:noFill/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>
            <a:bevelT h="38100"/>
            <a:contourClr>
              <a:srgbClr val="C0C0C0"/>
            </a:contourClr>
          </a:sp3d>
          <a:extLst/>
        </p:spPr>
      </p:pic>
    </p:spTree>
    <p:extLst>
      <p:ext uri="{BB962C8B-B14F-4D97-AF65-F5344CB8AC3E}">
        <p14:creationId xmlns:p14="http://schemas.microsoft.com/office/powerpoint/2010/main" val="39923741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TextBox 1"/>
          <p:cNvSpPr txBox="1">
            <a:spLocks noChangeArrowheads="1"/>
          </p:cNvSpPr>
          <p:nvPr/>
        </p:nvSpPr>
        <p:spPr bwMode="auto">
          <a:xfrm>
            <a:off x="409646" y="445161"/>
            <a:ext cx="2539099" cy="35471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76965" tIns="38483" rIns="76965" bIns="38483">
            <a:spAutoFit/>
          </a:bodyPr>
          <a:lstStyle/>
          <a:p>
            <a:r>
              <a:rPr kumimoji="0" lang="en-US" altLang="ko-KR" dirty="0" smtClean="0">
                <a:solidFill>
                  <a:schemeClr val="bg1"/>
                </a:solidFill>
                <a:latin typeface="Franklin Gothic Medium" pitchFamily="34" charset="0"/>
                <a:ea typeface="HY견고딕" pitchFamily="18" charset="-127"/>
              </a:rPr>
              <a:t>4. </a:t>
            </a:r>
            <a:r>
              <a:rPr kumimoji="0" lang="ko-KR" altLang="en-US" dirty="0" err="1" smtClean="0">
                <a:solidFill>
                  <a:schemeClr val="bg1"/>
                </a:solidFill>
                <a:latin typeface="Franklin Gothic Medium" pitchFamily="34" charset="0"/>
                <a:ea typeface="HY견고딕" pitchFamily="18" charset="-127"/>
              </a:rPr>
              <a:t>인증기준별</a:t>
            </a:r>
            <a:r>
              <a:rPr kumimoji="0" lang="ko-KR" altLang="en-US" dirty="0" smtClean="0">
                <a:solidFill>
                  <a:schemeClr val="bg1"/>
                </a:solidFill>
                <a:latin typeface="Franklin Gothic Medium" pitchFamily="34" charset="0"/>
                <a:ea typeface="HY견고딕" pitchFamily="18" charset="-127"/>
              </a:rPr>
              <a:t> 준수사항</a:t>
            </a:r>
            <a:endParaRPr kumimoji="0" lang="ko-KR" altLang="en-US" dirty="0">
              <a:solidFill>
                <a:schemeClr val="bg1"/>
              </a:solidFill>
              <a:latin typeface="Franklin Gothic Medium" pitchFamily="34" charset="0"/>
              <a:ea typeface="HY견고딕" pitchFamily="18" charset="-127"/>
            </a:endParaRPr>
          </a:p>
        </p:txBody>
      </p:sp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113" name="슬라이드 번호 개체 틀 18"/>
          <p:cNvSpPr>
            <a:spLocks noGrp="1"/>
          </p:cNvSpPr>
          <p:nvPr>
            <p:ph type="sldNum" sz="quarter" idx="10"/>
          </p:nvPr>
        </p:nvSpPr>
        <p:spPr>
          <a:xfrm>
            <a:off x="9215399" y="6321410"/>
            <a:ext cx="571500" cy="412750"/>
          </a:xfrm>
        </p:spPr>
        <p:txBody>
          <a:bodyPr/>
          <a:lstStyle/>
          <a:p>
            <a:pPr>
              <a:defRPr/>
            </a:pPr>
            <a:fld id="{7935FCAA-BBB0-4DAB-ADC1-FD6FFA529600}" type="slidenum">
              <a:rPr lang="ko-KR" altLang="en-US"/>
              <a:pPr>
                <a:defRPr/>
              </a:pPr>
              <a:t>65</a:t>
            </a:fld>
            <a:endParaRPr lang="ko-KR" altLang="en-US"/>
          </a:p>
        </p:txBody>
      </p:sp>
      <p:sp>
        <p:nvSpPr>
          <p:cNvPr id="26" name="모서리가 둥근 직사각형 25"/>
          <p:cNvSpPr/>
          <p:nvPr/>
        </p:nvSpPr>
        <p:spPr bwMode="auto">
          <a:xfrm>
            <a:off x="160345" y="1214422"/>
            <a:ext cx="6340481" cy="1428760"/>
          </a:xfrm>
          <a:prstGeom prst="roundRect">
            <a:avLst>
              <a:gd name="adj" fmla="val 6469"/>
            </a:avLst>
          </a:prstGeom>
          <a:noFill/>
          <a:ln w="38100" cap="flat" cmpd="sng" algn="ctr">
            <a:solidFill>
              <a:schemeClr val="tx1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defRPr/>
            </a:pPr>
            <a:endParaRPr lang="ko-KR" altLang="en-US" smtClean="0">
              <a:ea typeface="굴림" pitchFamily="50" charset="-127"/>
            </a:endParaRPr>
          </a:p>
        </p:txBody>
      </p:sp>
      <p:grpSp>
        <p:nvGrpSpPr>
          <p:cNvPr id="2" name="그룹 25"/>
          <p:cNvGrpSpPr>
            <a:grpSpLocks/>
          </p:cNvGrpSpPr>
          <p:nvPr/>
        </p:nvGrpSpPr>
        <p:grpSpPr bwMode="auto">
          <a:xfrm>
            <a:off x="374627" y="985824"/>
            <a:ext cx="2714644" cy="514350"/>
            <a:chOff x="777488" y="951783"/>
            <a:chExt cx="2679044" cy="586666"/>
          </a:xfrm>
        </p:grpSpPr>
        <p:sp>
          <p:nvSpPr>
            <p:cNvPr id="28" name="모서리가 둥근 직사각형 27"/>
            <p:cNvSpPr/>
            <p:nvPr/>
          </p:nvSpPr>
          <p:spPr bwMode="auto">
            <a:xfrm>
              <a:off x="777488" y="951783"/>
              <a:ext cx="2679044" cy="586666"/>
            </a:xfrm>
            <a:prstGeom prst="roundRect">
              <a:avLst>
                <a:gd name="adj" fmla="val 50000"/>
              </a:avLst>
            </a:prstGeom>
            <a:blipFill>
              <a:blip r:embed="rId3" cstate="print"/>
              <a:stretch>
                <a:fillRect/>
              </a:stretch>
            </a:blipFill>
            <a:ln w="6350">
              <a:solidFill>
                <a:srgbClr val="D9D9D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ko-KR" altLang="en-US">
                <a:latin typeface="HY견고딕" panose="02030600000101010101" pitchFamily="18" charset="-127"/>
                <a:ea typeface="HY견고딕" panose="02030600000101010101" pitchFamily="18" charset="-127"/>
              </a:endParaRPr>
            </a:p>
          </p:txBody>
        </p:sp>
        <p:sp>
          <p:nvSpPr>
            <p:cNvPr id="29" name="모서리가 둥근 직사각형 28"/>
            <p:cNvSpPr/>
            <p:nvPr/>
          </p:nvSpPr>
          <p:spPr bwMode="auto">
            <a:xfrm>
              <a:off x="855729" y="1035075"/>
              <a:ext cx="2519865" cy="430946"/>
            </a:xfrm>
            <a:prstGeom prst="roundRect">
              <a:avLst>
                <a:gd name="adj" fmla="val 41037"/>
              </a:avLst>
            </a:prstGeom>
            <a:solidFill>
              <a:schemeClr val="accent5">
                <a:lumMod val="20000"/>
                <a:lumOff val="80000"/>
              </a:schemeClr>
            </a:solidFill>
            <a:ln w="6350">
              <a:solidFill>
                <a:srgbClr val="D9D9D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ko-KR" altLang="en-US" dirty="0" smtClean="0">
                  <a:solidFill>
                    <a:schemeClr val="tx1"/>
                  </a:solidFill>
                  <a:latin typeface="HY견고딕" panose="02030600000101010101" pitchFamily="18" charset="-127"/>
                  <a:ea typeface="HY견고딕" panose="02030600000101010101" pitchFamily="18" charset="-127"/>
                </a:rPr>
                <a:t>농작업자 건강</a:t>
              </a:r>
              <a:r>
                <a:rPr lang="en-US" altLang="ko-KR" dirty="0" smtClean="0">
                  <a:solidFill>
                    <a:schemeClr val="tx1"/>
                  </a:solidFill>
                  <a:latin typeface="HY견고딕" panose="02030600000101010101" pitchFamily="18" charset="-127"/>
                  <a:ea typeface="HY견고딕" panose="02030600000101010101" pitchFamily="18" charset="-127"/>
                </a:rPr>
                <a:t>·</a:t>
              </a:r>
              <a:r>
                <a:rPr lang="ko-KR" altLang="en-US" dirty="0" smtClean="0">
                  <a:solidFill>
                    <a:schemeClr val="tx1"/>
                  </a:solidFill>
                  <a:latin typeface="HY견고딕" panose="02030600000101010101" pitchFamily="18" charset="-127"/>
                  <a:ea typeface="HY견고딕" panose="02030600000101010101" pitchFamily="18" charset="-127"/>
                </a:rPr>
                <a:t>복지</a:t>
              </a:r>
              <a:endParaRPr lang="ko-KR" altLang="en-US" dirty="0">
                <a:solidFill>
                  <a:schemeClr val="tx1"/>
                </a:solidFill>
                <a:latin typeface="HY견고딕" panose="02030600000101010101" pitchFamily="18" charset="-127"/>
                <a:ea typeface="HY견고딕" panose="02030600000101010101" pitchFamily="18" charset="-127"/>
              </a:endParaRPr>
            </a:p>
          </p:txBody>
        </p:sp>
      </p:grpSp>
      <p:sp>
        <p:nvSpPr>
          <p:cNvPr id="11" name="TextBox 5"/>
          <p:cNvSpPr txBox="1">
            <a:spLocks noChangeArrowheads="1"/>
          </p:cNvSpPr>
          <p:nvPr/>
        </p:nvSpPr>
        <p:spPr bwMode="auto">
          <a:xfrm>
            <a:off x="308298" y="1549034"/>
            <a:ext cx="6269044" cy="10926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marL="285750" indent="-285750">
              <a:lnSpc>
                <a:spcPts val="2600"/>
              </a:lnSpc>
              <a:buFont typeface="Wingdings" pitchFamily="2" charset="2"/>
              <a:buChar char="u"/>
            </a:pPr>
            <a:r>
              <a:rPr lang="ko-KR" altLang="en-US" b="1" dirty="0" smtClean="0">
                <a:latin typeface="+mj-ea"/>
                <a:ea typeface="+mj-ea"/>
              </a:rPr>
              <a:t>농작업자의 건강과 안전을 위협하는 </a:t>
            </a:r>
            <a:r>
              <a:rPr lang="ko-KR" altLang="en-US" b="1" dirty="0" err="1" smtClean="0">
                <a:latin typeface="+mj-ea"/>
                <a:ea typeface="+mj-ea"/>
              </a:rPr>
              <a:t>위해요소</a:t>
            </a:r>
            <a:r>
              <a:rPr lang="ko-KR" altLang="en-US" b="1" dirty="0" smtClean="0">
                <a:latin typeface="+mj-ea"/>
                <a:ea typeface="+mj-ea"/>
              </a:rPr>
              <a:t> 제어</a:t>
            </a:r>
            <a:endParaRPr lang="en-US" altLang="ko-KR" b="1" dirty="0" smtClean="0">
              <a:latin typeface="+mj-ea"/>
              <a:ea typeface="+mj-ea"/>
            </a:endParaRPr>
          </a:p>
          <a:p>
            <a:pPr marL="285750" indent="-285750">
              <a:lnSpc>
                <a:spcPts val="2600"/>
              </a:lnSpc>
            </a:pPr>
            <a:r>
              <a:rPr lang="en-US" altLang="ko-KR" sz="1600" dirty="0" smtClean="0">
                <a:latin typeface="HY중고딕" pitchFamily="18" charset="-127"/>
                <a:ea typeface="HY중고딕" pitchFamily="18" charset="-127"/>
              </a:rPr>
              <a:t>  - </a:t>
            </a:r>
            <a:r>
              <a:rPr lang="ko-KR" altLang="en-US" sz="1600" dirty="0" smtClean="0">
                <a:latin typeface="HY중고딕" pitchFamily="18" charset="-127"/>
                <a:ea typeface="HY중고딕" pitchFamily="18" charset="-127"/>
              </a:rPr>
              <a:t>농작업자는 </a:t>
            </a:r>
            <a:r>
              <a:rPr lang="ko-KR" altLang="en-US" sz="1600" dirty="0" err="1" smtClean="0">
                <a:latin typeface="HY중고딕" pitchFamily="18" charset="-127"/>
                <a:ea typeface="HY중고딕" pitchFamily="18" charset="-127"/>
              </a:rPr>
              <a:t>작업시</a:t>
            </a:r>
            <a:r>
              <a:rPr lang="ko-KR" altLang="en-US" sz="1600" dirty="0" smtClean="0">
                <a:latin typeface="HY중고딕" pitchFamily="18" charset="-127"/>
                <a:ea typeface="HY중고딕" pitchFamily="18" charset="-127"/>
              </a:rPr>
              <a:t> 보호장구 등을 착용</a:t>
            </a:r>
            <a:endParaRPr lang="en-US" altLang="ko-KR" sz="1600" dirty="0" smtClean="0">
              <a:latin typeface="HY중고딕" pitchFamily="18" charset="-127"/>
              <a:ea typeface="HY중고딕" pitchFamily="18" charset="-127"/>
            </a:endParaRPr>
          </a:p>
          <a:p>
            <a:pPr marL="285750" indent="-285750">
              <a:lnSpc>
                <a:spcPts val="2600"/>
              </a:lnSpc>
            </a:pPr>
            <a:r>
              <a:rPr lang="en-US" altLang="ko-KR" sz="1600" dirty="0" smtClean="0">
                <a:latin typeface="HY중고딕" pitchFamily="18" charset="-127"/>
                <a:ea typeface="HY중고딕" pitchFamily="18" charset="-127"/>
              </a:rPr>
              <a:t>  - </a:t>
            </a:r>
            <a:r>
              <a:rPr lang="ko-KR" altLang="en-US" sz="1600" dirty="0" smtClean="0">
                <a:latin typeface="HY중고딕" pitchFamily="18" charset="-127"/>
                <a:ea typeface="HY중고딕" pitchFamily="18" charset="-127"/>
              </a:rPr>
              <a:t>보호장비의 세척 및 건조</a:t>
            </a:r>
            <a:r>
              <a:rPr lang="en-US" altLang="ko-KR" sz="1600" dirty="0" smtClean="0">
                <a:latin typeface="HY중고딕" pitchFamily="18" charset="-127"/>
                <a:ea typeface="HY중고딕" pitchFamily="18" charset="-127"/>
              </a:rPr>
              <a:t>, </a:t>
            </a:r>
            <a:r>
              <a:rPr lang="ko-KR" altLang="en-US" sz="1600" dirty="0" smtClean="0">
                <a:latin typeface="HY중고딕" pitchFamily="18" charset="-127"/>
                <a:ea typeface="HY중고딕" pitchFamily="18" charset="-127"/>
              </a:rPr>
              <a:t>청결하고 환기가 잘되는 곳에 보관</a:t>
            </a:r>
            <a:endParaRPr lang="ko-KR" altLang="en-US" sz="1600" dirty="0">
              <a:latin typeface="HY중고딕" pitchFamily="18" charset="-127"/>
              <a:ea typeface="HY중고딕" pitchFamily="18" charset="-127"/>
            </a:endParaRPr>
          </a:p>
        </p:txBody>
      </p:sp>
      <p:pic>
        <p:nvPicPr>
          <p:cNvPr id="14" name="Picture 3"/>
          <p:cNvPicPr>
            <a:picLocks noChangeAspect="1" noChangeArrowheads="1"/>
          </p:cNvPicPr>
          <p:nvPr/>
        </p:nvPicPr>
        <p:blipFill>
          <a:blip r:embed="rId4"/>
          <a:srcRect l="11718" t="26562" r="65365" b="25830"/>
          <a:stretch>
            <a:fillRect/>
          </a:stretch>
        </p:blipFill>
        <p:spPr bwMode="auto">
          <a:xfrm>
            <a:off x="285720" y="2786058"/>
            <a:ext cx="4286280" cy="316600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5" name="Picture 6" descr="D:\윤-Work\6-GlobalGAP\02-GlobalGAP-단체인증\GGAP-단체-9-참고사진\07-복지\IMG_0467.JPG"/>
          <p:cNvPicPr>
            <a:picLocks noChangeAspect="1" noChangeArrowheads="1"/>
          </p:cNvPicPr>
          <p:nvPr/>
        </p:nvPicPr>
        <p:blipFill>
          <a:blip r:embed="rId5" cstate="print">
            <a:extLst/>
          </a:blip>
          <a:srcRect/>
          <a:stretch>
            <a:fillRect/>
          </a:stretch>
        </p:blipFill>
        <p:spPr bwMode="auto">
          <a:xfrm>
            <a:off x="2500298" y="4500570"/>
            <a:ext cx="2436387" cy="1785950"/>
          </a:xfrm>
          <a:prstGeom prst="roundRect">
            <a:avLst>
              <a:gd name="adj" fmla="val 0"/>
            </a:avLst>
          </a:prstGeom>
          <a:solidFill>
            <a:srgbClr val="FFFFFF"/>
          </a:solidFill>
          <a:ln w="38100" cap="sq">
            <a:noFill/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>
            <a:contourClr>
              <a:srgbClr val="C0C0C0"/>
            </a:contourClr>
          </a:sp3d>
          <a:extLst/>
        </p:spPr>
      </p:pic>
      <p:pic>
        <p:nvPicPr>
          <p:cNvPr id="16" name="그림 15" descr="농작업 복장 보관.JP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072066" y="3071810"/>
            <a:ext cx="3500462" cy="27198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281099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TextBox 1"/>
          <p:cNvSpPr txBox="1">
            <a:spLocks noChangeArrowheads="1"/>
          </p:cNvSpPr>
          <p:nvPr/>
        </p:nvSpPr>
        <p:spPr bwMode="auto">
          <a:xfrm>
            <a:off x="409646" y="445161"/>
            <a:ext cx="2539099" cy="35471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76965" tIns="38483" rIns="76965" bIns="38483">
            <a:spAutoFit/>
          </a:bodyPr>
          <a:lstStyle/>
          <a:p>
            <a:r>
              <a:rPr kumimoji="0" lang="en-US" altLang="ko-KR" dirty="0" smtClean="0">
                <a:solidFill>
                  <a:schemeClr val="bg1"/>
                </a:solidFill>
                <a:latin typeface="Franklin Gothic Medium" pitchFamily="34" charset="0"/>
                <a:ea typeface="HY견고딕" pitchFamily="18" charset="-127"/>
              </a:rPr>
              <a:t>4. </a:t>
            </a:r>
            <a:r>
              <a:rPr kumimoji="0" lang="ko-KR" altLang="en-US" dirty="0" err="1" smtClean="0">
                <a:solidFill>
                  <a:schemeClr val="bg1"/>
                </a:solidFill>
                <a:latin typeface="Franklin Gothic Medium" pitchFamily="34" charset="0"/>
                <a:ea typeface="HY견고딕" pitchFamily="18" charset="-127"/>
              </a:rPr>
              <a:t>인증기준별</a:t>
            </a:r>
            <a:r>
              <a:rPr kumimoji="0" lang="ko-KR" altLang="en-US" dirty="0" smtClean="0">
                <a:solidFill>
                  <a:schemeClr val="bg1"/>
                </a:solidFill>
                <a:latin typeface="Franklin Gothic Medium" pitchFamily="34" charset="0"/>
                <a:ea typeface="HY견고딕" pitchFamily="18" charset="-127"/>
              </a:rPr>
              <a:t> 준수사항</a:t>
            </a:r>
            <a:endParaRPr kumimoji="0" lang="ko-KR" altLang="en-US" dirty="0">
              <a:solidFill>
                <a:schemeClr val="bg1"/>
              </a:solidFill>
              <a:latin typeface="Franklin Gothic Medium" pitchFamily="34" charset="0"/>
              <a:ea typeface="HY견고딕" pitchFamily="18" charset="-127"/>
            </a:endParaRPr>
          </a:p>
        </p:txBody>
      </p:sp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113" name="슬라이드 번호 개체 틀 18"/>
          <p:cNvSpPr>
            <a:spLocks noGrp="1"/>
          </p:cNvSpPr>
          <p:nvPr>
            <p:ph type="sldNum" sz="quarter" idx="10"/>
          </p:nvPr>
        </p:nvSpPr>
        <p:spPr>
          <a:xfrm>
            <a:off x="9215399" y="6321410"/>
            <a:ext cx="571500" cy="412750"/>
          </a:xfrm>
        </p:spPr>
        <p:txBody>
          <a:bodyPr/>
          <a:lstStyle/>
          <a:p>
            <a:pPr>
              <a:defRPr/>
            </a:pPr>
            <a:fld id="{7935FCAA-BBB0-4DAB-ADC1-FD6FFA529600}" type="slidenum">
              <a:rPr lang="ko-KR" altLang="en-US"/>
              <a:pPr>
                <a:defRPr/>
              </a:pPr>
              <a:t>66</a:t>
            </a:fld>
            <a:endParaRPr lang="ko-KR" altLang="en-US"/>
          </a:p>
        </p:txBody>
      </p:sp>
      <p:sp>
        <p:nvSpPr>
          <p:cNvPr id="26" name="모서리가 둥근 직사각형 25"/>
          <p:cNvSpPr/>
          <p:nvPr/>
        </p:nvSpPr>
        <p:spPr bwMode="auto">
          <a:xfrm>
            <a:off x="160345" y="1214422"/>
            <a:ext cx="6340481" cy="1428760"/>
          </a:xfrm>
          <a:prstGeom prst="roundRect">
            <a:avLst>
              <a:gd name="adj" fmla="val 6469"/>
            </a:avLst>
          </a:prstGeom>
          <a:noFill/>
          <a:ln w="38100" cap="flat" cmpd="sng" algn="ctr">
            <a:solidFill>
              <a:schemeClr val="tx1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defRPr/>
            </a:pPr>
            <a:endParaRPr lang="ko-KR" altLang="en-US" smtClean="0">
              <a:ea typeface="굴림" pitchFamily="50" charset="-127"/>
            </a:endParaRPr>
          </a:p>
        </p:txBody>
      </p:sp>
      <p:grpSp>
        <p:nvGrpSpPr>
          <p:cNvPr id="2" name="그룹 25"/>
          <p:cNvGrpSpPr>
            <a:grpSpLocks/>
          </p:cNvGrpSpPr>
          <p:nvPr/>
        </p:nvGrpSpPr>
        <p:grpSpPr bwMode="auto">
          <a:xfrm>
            <a:off x="374627" y="985824"/>
            <a:ext cx="2714644" cy="514350"/>
            <a:chOff x="777488" y="951783"/>
            <a:chExt cx="2679044" cy="586666"/>
          </a:xfrm>
        </p:grpSpPr>
        <p:sp>
          <p:nvSpPr>
            <p:cNvPr id="28" name="모서리가 둥근 직사각형 27"/>
            <p:cNvSpPr/>
            <p:nvPr/>
          </p:nvSpPr>
          <p:spPr bwMode="auto">
            <a:xfrm>
              <a:off x="777488" y="951783"/>
              <a:ext cx="2679044" cy="586666"/>
            </a:xfrm>
            <a:prstGeom prst="roundRect">
              <a:avLst>
                <a:gd name="adj" fmla="val 50000"/>
              </a:avLst>
            </a:prstGeom>
            <a:blipFill>
              <a:blip r:embed="rId3" cstate="print"/>
              <a:stretch>
                <a:fillRect/>
              </a:stretch>
            </a:blipFill>
            <a:ln w="6350">
              <a:solidFill>
                <a:srgbClr val="D9D9D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ko-KR" altLang="en-US">
                <a:latin typeface="HY견고딕" panose="02030600000101010101" pitchFamily="18" charset="-127"/>
                <a:ea typeface="HY견고딕" panose="02030600000101010101" pitchFamily="18" charset="-127"/>
              </a:endParaRPr>
            </a:p>
          </p:txBody>
        </p:sp>
        <p:sp>
          <p:nvSpPr>
            <p:cNvPr id="29" name="모서리가 둥근 직사각형 28"/>
            <p:cNvSpPr/>
            <p:nvPr/>
          </p:nvSpPr>
          <p:spPr bwMode="auto">
            <a:xfrm>
              <a:off x="855729" y="1035075"/>
              <a:ext cx="2519865" cy="430946"/>
            </a:xfrm>
            <a:prstGeom prst="roundRect">
              <a:avLst>
                <a:gd name="adj" fmla="val 41037"/>
              </a:avLst>
            </a:prstGeom>
            <a:solidFill>
              <a:schemeClr val="accent5">
                <a:lumMod val="20000"/>
                <a:lumOff val="80000"/>
              </a:schemeClr>
            </a:solidFill>
            <a:ln w="6350">
              <a:solidFill>
                <a:srgbClr val="D9D9D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ko-KR" altLang="en-US" dirty="0" smtClean="0">
                  <a:solidFill>
                    <a:schemeClr val="tx1"/>
                  </a:solidFill>
                  <a:latin typeface="HY견고딕" panose="02030600000101010101" pitchFamily="18" charset="-127"/>
                  <a:ea typeface="HY견고딕" panose="02030600000101010101" pitchFamily="18" charset="-127"/>
                </a:rPr>
                <a:t>농작업자 건강</a:t>
              </a:r>
              <a:r>
                <a:rPr lang="en-US" altLang="ko-KR" dirty="0" smtClean="0">
                  <a:solidFill>
                    <a:schemeClr val="tx1"/>
                  </a:solidFill>
                  <a:latin typeface="HY견고딕" panose="02030600000101010101" pitchFamily="18" charset="-127"/>
                  <a:ea typeface="HY견고딕" panose="02030600000101010101" pitchFamily="18" charset="-127"/>
                </a:rPr>
                <a:t>·</a:t>
              </a:r>
              <a:r>
                <a:rPr lang="ko-KR" altLang="en-US" dirty="0" smtClean="0">
                  <a:solidFill>
                    <a:schemeClr val="tx1"/>
                  </a:solidFill>
                  <a:latin typeface="HY견고딕" panose="02030600000101010101" pitchFamily="18" charset="-127"/>
                  <a:ea typeface="HY견고딕" panose="02030600000101010101" pitchFamily="18" charset="-127"/>
                </a:rPr>
                <a:t>복지</a:t>
              </a:r>
              <a:endParaRPr lang="ko-KR" altLang="en-US" dirty="0">
                <a:solidFill>
                  <a:schemeClr val="tx1"/>
                </a:solidFill>
                <a:latin typeface="HY견고딕" panose="02030600000101010101" pitchFamily="18" charset="-127"/>
                <a:ea typeface="HY견고딕" panose="02030600000101010101" pitchFamily="18" charset="-127"/>
              </a:endParaRPr>
            </a:p>
          </p:txBody>
        </p:sp>
      </p:grpSp>
      <p:sp>
        <p:nvSpPr>
          <p:cNvPr id="11" name="TextBox 5"/>
          <p:cNvSpPr txBox="1">
            <a:spLocks noChangeArrowheads="1"/>
          </p:cNvSpPr>
          <p:nvPr/>
        </p:nvSpPr>
        <p:spPr bwMode="auto">
          <a:xfrm>
            <a:off x="308298" y="1549034"/>
            <a:ext cx="6269044" cy="10926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marL="285750" indent="-285750">
              <a:lnSpc>
                <a:spcPts val="2600"/>
              </a:lnSpc>
              <a:buFont typeface="Wingdings" pitchFamily="2" charset="2"/>
              <a:buChar char="u"/>
            </a:pPr>
            <a:r>
              <a:rPr lang="ko-KR" altLang="en-US" b="1" dirty="0" smtClean="0">
                <a:latin typeface="+mj-ea"/>
                <a:ea typeface="+mj-ea"/>
              </a:rPr>
              <a:t>농작업자의 건강과 안전을 위협하는 </a:t>
            </a:r>
            <a:r>
              <a:rPr lang="ko-KR" altLang="en-US" b="1" dirty="0" err="1" smtClean="0">
                <a:latin typeface="+mj-ea"/>
                <a:ea typeface="+mj-ea"/>
              </a:rPr>
              <a:t>위해요소</a:t>
            </a:r>
            <a:r>
              <a:rPr lang="ko-KR" altLang="en-US" b="1" dirty="0" smtClean="0">
                <a:latin typeface="+mj-ea"/>
                <a:ea typeface="+mj-ea"/>
              </a:rPr>
              <a:t> 제어</a:t>
            </a:r>
            <a:endParaRPr lang="en-US" altLang="ko-KR" b="1" dirty="0" smtClean="0">
              <a:latin typeface="+mj-ea"/>
              <a:ea typeface="+mj-ea"/>
            </a:endParaRPr>
          </a:p>
          <a:p>
            <a:pPr marL="285750" indent="-285750">
              <a:lnSpc>
                <a:spcPts val="2600"/>
              </a:lnSpc>
            </a:pPr>
            <a:r>
              <a:rPr lang="en-US" altLang="ko-KR" sz="1600" dirty="0" smtClean="0">
                <a:latin typeface="HY중고딕" pitchFamily="18" charset="-127"/>
                <a:ea typeface="HY중고딕" pitchFamily="18" charset="-127"/>
              </a:rPr>
              <a:t>  - </a:t>
            </a:r>
            <a:r>
              <a:rPr lang="ko-KR" altLang="en-US" sz="1600" dirty="0" smtClean="0">
                <a:latin typeface="HY중고딕" pitchFamily="18" charset="-127"/>
                <a:ea typeface="HY중고딕" pitchFamily="18" charset="-127"/>
              </a:rPr>
              <a:t>농작업자 안전 수칙 준수</a:t>
            </a:r>
            <a:r>
              <a:rPr lang="en-US" altLang="ko-KR" sz="1600" dirty="0" smtClean="0">
                <a:latin typeface="HY중고딕" pitchFamily="18" charset="-127"/>
                <a:ea typeface="HY중고딕" pitchFamily="18" charset="-127"/>
              </a:rPr>
              <a:t>, </a:t>
            </a:r>
            <a:r>
              <a:rPr lang="ko-KR" altLang="en-US" sz="1600" dirty="0" smtClean="0">
                <a:latin typeface="HY중고딕" pitchFamily="18" charset="-127"/>
                <a:ea typeface="HY중고딕" pitchFamily="18" charset="-127"/>
              </a:rPr>
              <a:t>농기계 안전 사고 예방</a:t>
            </a:r>
            <a:endParaRPr lang="en-US" altLang="ko-KR" sz="1600" dirty="0" smtClean="0">
              <a:latin typeface="HY중고딕" pitchFamily="18" charset="-127"/>
              <a:ea typeface="HY중고딕" pitchFamily="18" charset="-127"/>
            </a:endParaRPr>
          </a:p>
          <a:p>
            <a:pPr marL="285750" indent="-285750">
              <a:lnSpc>
                <a:spcPts val="2600"/>
              </a:lnSpc>
            </a:pPr>
            <a:r>
              <a:rPr lang="en-US" altLang="ko-KR" sz="1600" dirty="0" smtClean="0">
                <a:latin typeface="HY중고딕" pitchFamily="18" charset="-127"/>
                <a:ea typeface="HY중고딕" pitchFamily="18" charset="-127"/>
              </a:rPr>
              <a:t>  - </a:t>
            </a:r>
            <a:r>
              <a:rPr lang="ko-KR" altLang="en-US" sz="1600" dirty="0" smtClean="0">
                <a:latin typeface="HY중고딕" pitchFamily="18" charset="-127"/>
                <a:ea typeface="HY중고딕" pitchFamily="18" charset="-127"/>
              </a:rPr>
              <a:t>응급 구급함 구비</a:t>
            </a:r>
            <a:r>
              <a:rPr lang="en-US" altLang="ko-KR" sz="1600" dirty="0" smtClean="0">
                <a:latin typeface="HY중고딕" pitchFamily="18" charset="-127"/>
                <a:ea typeface="HY중고딕" pitchFamily="18" charset="-127"/>
              </a:rPr>
              <a:t>, </a:t>
            </a:r>
            <a:r>
              <a:rPr lang="ko-KR" altLang="en-US" sz="1600" dirty="0" smtClean="0">
                <a:latin typeface="HY중고딕" pitchFamily="18" charset="-127"/>
                <a:ea typeface="HY중고딕" pitchFamily="18" charset="-127"/>
              </a:rPr>
              <a:t>작업자 휴식공간</a:t>
            </a:r>
            <a:r>
              <a:rPr lang="en-US" altLang="ko-KR" sz="1600" dirty="0" smtClean="0">
                <a:latin typeface="HY중고딕" pitchFamily="18" charset="-127"/>
                <a:ea typeface="HY중고딕" pitchFamily="18" charset="-127"/>
              </a:rPr>
              <a:t>, </a:t>
            </a:r>
            <a:r>
              <a:rPr lang="ko-KR" altLang="en-US" sz="1600" dirty="0" smtClean="0">
                <a:latin typeface="HY중고딕" pitchFamily="18" charset="-127"/>
                <a:ea typeface="HY중고딕" pitchFamily="18" charset="-127"/>
              </a:rPr>
              <a:t>위험공간 경고 표시 등</a:t>
            </a:r>
            <a:endParaRPr lang="ko-KR" altLang="en-US" sz="1600" dirty="0">
              <a:latin typeface="HY중고딕" pitchFamily="18" charset="-127"/>
              <a:ea typeface="HY중고딕" pitchFamily="18" charset="-127"/>
            </a:endParaRPr>
          </a:p>
        </p:txBody>
      </p:sp>
      <p:pic>
        <p:nvPicPr>
          <p:cNvPr id="14" name="그림 13" descr="농기계안전관리요령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85720" y="2714620"/>
            <a:ext cx="3969071" cy="3786214"/>
          </a:xfrm>
          <a:prstGeom prst="rect">
            <a:avLst/>
          </a:prstGeom>
        </p:spPr>
      </p:pic>
      <p:pic>
        <p:nvPicPr>
          <p:cNvPr id="15" name="그림 14" descr="농작업자 안전1.jp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500562" y="2786058"/>
            <a:ext cx="4437058" cy="35719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442228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TextBox 1"/>
          <p:cNvSpPr txBox="1">
            <a:spLocks noChangeArrowheads="1"/>
          </p:cNvSpPr>
          <p:nvPr/>
        </p:nvSpPr>
        <p:spPr bwMode="auto">
          <a:xfrm>
            <a:off x="409646" y="445161"/>
            <a:ext cx="2539099" cy="35471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76965" tIns="38483" rIns="76965" bIns="38483">
            <a:spAutoFit/>
          </a:bodyPr>
          <a:lstStyle/>
          <a:p>
            <a:r>
              <a:rPr kumimoji="0" lang="en-US" altLang="ko-KR" dirty="0" smtClean="0">
                <a:solidFill>
                  <a:schemeClr val="bg1"/>
                </a:solidFill>
                <a:latin typeface="Franklin Gothic Medium" pitchFamily="34" charset="0"/>
                <a:ea typeface="HY견고딕" pitchFamily="18" charset="-127"/>
              </a:rPr>
              <a:t>4. </a:t>
            </a:r>
            <a:r>
              <a:rPr kumimoji="0" lang="ko-KR" altLang="en-US" dirty="0" err="1" smtClean="0">
                <a:solidFill>
                  <a:schemeClr val="bg1"/>
                </a:solidFill>
                <a:latin typeface="Franklin Gothic Medium" pitchFamily="34" charset="0"/>
                <a:ea typeface="HY견고딕" pitchFamily="18" charset="-127"/>
              </a:rPr>
              <a:t>인증기준별</a:t>
            </a:r>
            <a:r>
              <a:rPr kumimoji="0" lang="ko-KR" altLang="en-US" dirty="0" smtClean="0">
                <a:solidFill>
                  <a:schemeClr val="bg1"/>
                </a:solidFill>
                <a:latin typeface="Franklin Gothic Medium" pitchFamily="34" charset="0"/>
                <a:ea typeface="HY견고딕" pitchFamily="18" charset="-127"/>
              </a:rPr>
              <a:t> 준수사항</a:t>
            </a:r>
            <a:endParaRPr kumimoji="0" lang="ko-KR" altLang="en-US" dirty="0">
              <a:solidFill>
                <a:schemeClr val="bg1"/>
              </a:solidFill>
              <a:latin typeface="Franklin Gothic Medium" pitchFamily="34" charset="0"/>
              <a:ea typeface="HY견고딕" pitchFamily="18" charset="-127"/>
            </a:endParaRPr>
          </a:p>
        </p:txBody>
      </p:sp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113" name="슬라이드 번호 개체 틀 18"/>
          <p:cNvSpPr>
            <a:spLocks noGrp="1"/>
          </p:cNvSpPr>
          <p:nvPr>
            <p:ph type="sldNum" sz="quarter" idx="10"/>
          </p:nvPr>
        </p:nvSpPr>
        <p:spPr>
          <a:xfrm>
            <a:off x="9215399" y="6321410"/>
            <a:ext cx="571500" cy="412750"/>
          </a:xfrm>
        </p:spPr>
        <p:txBody>
          <a:bodyPr/>
          <a:lstStyle/>
          <a:p>
            <a:pPr>
              <a:defRPr/>
            </a:pPr>
            <a:fld id="{7935FCAA-BBB0-4DAB-ADC1-FD6FFA529600}" type="slidenum">
              <a:rPr lang="ko-KR" altLang="en-US"/>
              <a:pPr>
                <a:defRPr/>
              </a:pPr>
              <a:t>67</a:t>
            </a:fld>
            <a:endParaRPr lang="ko-KR" altLang="en-US"/>
          </a:p>
        </p:txBody>
      </p:sp>
      <p:sp>
        <p:nvSpPr>
          <p:cNvPr id="26" name="모서리가 둥근 직사각형 25"/>
          <p:cNvSpPr/>
          <p:nvPr/>
        </p:nvSpPr>
        <p:spPr bwMode="auto">
          <a:xfrm>
            <a:off x="160345" y="1214422"/>
            <a:ext cx="6340481" cy="1428760"/>
          </a:xfrm>
          <a:prstGeom prst="roundRect">
            <a:avLst>
              <a:gd name="adj" fmla="val 6469"/>
            </a:avLst>
          </a:prstGeom>
          <a:noFill/>
          <a:ln w="38100" cap="flat" cmpd="sng" algn="ctr">
            <a:solidFill>
              <a:schemeClr val="tx1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defRPr/>
            </a:pPr>
            <a:endParaRPr lang="ko-KR" altLang="en-US" smtClean="0">
              <a:ea typeface="굴림" pitchFamily="50" charset="-127"/>
            </a:endParaRPr>
          </a:p>
        </p:txBody>
      </p:sp>
      <p:grpSp>
        <p:nvGrpSpPr>
          <p:cNvPr id="2" name="그룹 25"/>
          <p:cNvGrpSpPr>
            <a:grpSpLocks/>
          </p:cNvGrpSpPr>
          <p:nvPr/>
        </p:nvGrpSpPr>
        <p:grpSpPr bwMode="auto">
          <a:xfrm>
            <a:off x="374627" y="985824"/>
            <a:ext cx="2714644" cy="514350"/>
            <a:chOff x="777488" y="951783"/>
            <a:chExt cx="2679044" cy="586666"/>
          </a:xfrm>
        </p:grpSpPr>
        <p:sp>
          <p:nvSpPr>
            <p:cNvPr id="28" name="모서리가 둥근 직사각형 27"/>
            <p:cNvSpPr/>
            <p:nvPr/>
          </p:nvSpPr>
          <p:spPr bwMode="auto">
            <a:xfrm>
              <a:off x="777488" y="951783"/>
              <a:ext cx="2679044" cy="586666"/>
            </a:xfrm>
            <a:prstGeom prst="roundRect">
              <a:avLst>
                <a:gd name="adj" fmla="val 50000"/>
              </a:avLst>
            </a:prstGeom>
            <a:blipFill>
              <a:blip r:embed="rId3" cstate="print"/>
              <a:stretch>
                <a:fillRect/>
              </a:stretch>
            </a:blipFill>
            <a:ln w="6350">
              <a:solidFill>
                <a:srgbClr val="D9D9D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ko-KR" altLang="en-US">
                <a:latin typeface="HY견고딕" panose="02030600000101010101" pitchFamily="18" charset="-127"/>
                <a:ea typeface="HY견고딕" panose="02030600000101010101" pitchFamily="18" charset="-127"/>
              </a:endParaRPr>
            </a:p>
          </p:txBody>
        </p:sp>
        <p:sp>
          <p:nvSpPr>
            <p:cNvPr id="29" name="모서리가 둥근 직사각형 28"/>
            <p:cNvSpPr/>
            <p:nvPr/>
          </p:nvSpPr>
          <p:spPr bwMode="auto">
            <a:xfrm>
              <a:off x="855729" y="1035075"/>
              <a:ext cx="2519865" cy="430946"/>
            </a:xfrm>
            <a:prstGeom prst="roundRect">
              <a:avLst>
                <a:gd name="adj" fmla="val 41037"/>
              </a:avLst>
            </a:prstGeom>
            <a:solidFill>
              <a:schemeClr val="accent5">
                <a:lumMod val="20000"/>
                <a:lumOff val="80000"/>
              </a:schemeClr>
            </a:solidFill>
            <a:ln w="6350">
              <a:solidFill>
                <a:srgbClr val="D9D9D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ko-KR" altLang="en-US" dirty="0" smtClean="0">
                  <a:solidFill>
                    <a:schemeClr val="tx1"/>
                  </a:solidFill>
                  <a:latin typeface="HY견고딕" panose="02030600000101010101" pitchFamily="18" charset="-127"/>
                  <a:ea typeface="HY견고딕" panose="02030600000101010101" pitchFamily="18" charset="-127"/>
                </a:rPr>
                <a:t>농작업자 건강</a:t>
              </a:r>
              <a:r>
                <a:rPr lang="en-US" altLang="ko-KR" dirty="0" smtClean="0">
                  <a:solidFill>
                    <a:schemeClr val="tx1"/>
                  </a:solidFill>
                  <a:latin typeface="HY견고딕" panose="02030600000101010101" pitchFamily="18" charset="-127"/>
                  <a:ea typeface="HY견고딕" panose="02030600000101010101" pitchFamily="18" charset="-127"/>
                </a:rPr>
                <a:t>·</a:t>
              </a:r>
              <a:r>
                <a:rPr lang="ko-KR" altLang="en-US" dirty="0" smtClean="0">
                  <a:solidFill>
                    <a:schemeClr val="tx1"/>
                  </a:solidFill>
                  <a:latin typeface="HY견고딕" panose="02030600000101010101" pitchFamily="18" charset="-127"/>
                  <a:ea typeface="HY견고딕" panose="02030600000101010101" pitchFamily="18" charset="-127"/>
                </a:rPr>
                <a:t>복지</a:t>
              </a:r>
              <a:endParaRPr lang="ko-KR" altLang="en-US" dirty="0">
                <a:solidFill>
                  <a:schemeClr val="tx1"/>
                </a:solidFill>
                <a:latin typeface="HY견고딕" panose="02030600000101010101" pitchFamily="18" charset="-127"/>
                <a:ea typeface="HY견고딕" panose="02030600000101010101" pitchFamily="18" charset="-127"/>
              </a:endParaRPr>
            </a:p>
          </p:txBody>
        </p:sp>
      </p:grpSp>
      <p:sp>
        <p:nvSpPr>
          <p:cNvPr id="11" name="TextBox 5"/>
          <p:cNvSpPr txBox="1">
            <a:spLocks noChangeArrowheads="1"/>
          </p:cNvSpPr>
          <p:nvPr/>
        </p:nvSpPr>
        <p:spPr bwMode="auto">
          <a:xfrm>
            <a:off x="308298" y="1549034"/>
            <a:ext cx="6269044" cy="10926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marL="285750" indent="-285750">
              <a:lnSpc>
                <a:spcPts val="2600"/>
              </a:lnSpc>
              <a:buFont typeface="Wingdings" pitchFamily="2" charset="2"/>
              <a:buChar char="u"/>
            </a:pPr>
            <a:r>
              <a:rPr lang="ko-KR" altLang="en-US" b="1" dirty="0" smtClean="0">
                <a:latin typeface="+mj-ea"/>
                <a:ea typeface="+mj-ea"/>
              </a:rPr>
              <a:t>농작업자의 건강과 안전을 위협하는 </a:t>
            </a:r>
            <a:r>
              <a:rPr lang="ko-KR" altLang="en-US" b="1" dirty="0" err="1" smtClean="0">
                <a:latin typeface="+mj-ea"/>
                <a:ea typeface="+mj-ea"/>
              </a:rPr>
              <a:t>위해요소</a:t>
            </a:r>
            <a:r>
              <a:rPr lang="ko-KR" altLang="en-US" b="1" dirty="0" smtClean="0">
                <a:latin typeface="+mj-ea"/>
                <a:ea typeface="+mj-ea"/>
              </a:rPr>
              <a:t> 제어</a:t>
            </a:r>
            <a:endParaRPr lang="en-US" altLang="ko-KR" b="1" dirty="0" smtClean="0">
              <a:latin typeface="+mj-ea"/>
              <a:ea typeface="+mj-ea"/>
            </a:endParaRPr>
          </a:p>
          <a:p>
            <a:pPr marL="285750" indent="-285750">
              <a:lnSpc>
                <a:spcPts val="2600"/>
              </a:lnSpc>
            </a:pPr>
            <a:r>
              <a:rPr lang="en-US" altLang="ko-KR" sz="1600" dirty="0" smtClean="0">
                <a:latin typeface="HY중고딕" pitchFamily="18" charset="-127"/>
                <a:ea typeface="HY중고딕" pitchFamily="18" charset="-127"/>
              </a:rPr>
              <a:t>  - </a:t>
            </a:r>
            <a:r>
              <a:rPr lang="ko-KR" altLang="en-US" sz="1600" dirty="0" smtClean="0">
                <a:latin typeface="HY중고딕" pitchFamily="18" charset="-127"/>
                <a:ea typeface="HY중고딕" pitchFamily="18" charset="-127"/>
              </a:rPr>
              <a:t>농작업자의 휴식공간 제공 및 농작업자 안전 수칙 준수</a:t>
            </a:r>
            <a:endParaRPr lang="en-US" altLang="ko-KR" sz="1600" dirty="0" smtClean="0">
              <a:latin typeface="HY중고딕" pitchFamily="18" charset="-127"/>
              <a:ea typeface="HY중고딕" pitchFamily="18" charset="-127"/>
            </a:endParaRPr>
          </a:p>
          <a:p>
            <a:pPr marL="285750" indent="-285750">
              <a:lnSpc>
                <a:spcPts val="2600"/>
              </a:lnSpc>
            </a:pPr>
            <a:r>
              <a:rPr lang="en-US" altLang="ko-KR" sz="1600" dirty="0" smtClean="0">
                <a:latin typeface="HY중고딕" pitchFamily="18" charset="-127"/>
                <a:ea typeface="HY중고딕" pitchFamily="18" charset="-127"/>
              </a:rPr>
              <a:t>  - </a:t>
            </a:r>
            <a:r>
              <a:rPr lang="ko-KR" altLang="en-US" sz="1600" dirty="0" smtClean="0">
                <a:latin typeface="HY중고딕" pitchFamily="18" charset="-127"/>
                <a:ea typeface="HY중고딕" pitchFamily="18" charset="-127"/>
              </a:rPr>
              <a:t>응급 구급함 구비</a:t>
            </a:r>
            <a:r>
              <a:rPr lang="en-US" altLang="ko-KR" sz="1600" dirty="0" smtClean="0">
                <a:latin typeface="HY중고딕" pitchFamily="18" charset="-127"/>
                <a:ea typeface="HY중고딕" pitchFamily="18" charset="-127"/>
              </a:rPr>
              <a:t>, </a:t>
            </a:r>
            <a:r>
              <a:rPr lang="ko-KR" altLang="en-US" sz="1600" dirty="0" smtClean="0">
                <a:latin typeface="HY중고딕" pitchFamily="18" charset="-127"/>
                <a:ea typeface="HY중고딕" pitchFamily="18" charset="-127"/>
              </a:rPr>
              <a:t>작업자 휴식공간</a:t>
            </a:r>
            <a:r>
              <a:rPr lang="en-US" altLang="ko-KR" sz="1600" dirty="0" smtClean="0">
                <a:latin typeface="HY중고딕" pitchFamily="18" charset="-127"/>
                <a:ea typeface="HY중고딕" pitchFamily="18" charset="-127"/>
              </a:rPr>
              <a:t>, </a:t>
            </a:r>
            <a:r>
              <a:rPr lang="ko-KR" altLang="en-US" sz="1600" dirty="0" smtClean="0">
                <a:latin typeface="HY중고딕" pitchFamily="18" charset="-127"/>
                <a:ea typeface="HY중고딕" pitchFamily="18" charset="-127"/>
              </a:rPr>
              <a:t>위험공간 경고 표시 등</a:t>
            </a:r>
            <a:endParaRPr lang="ko-KR" altLang="en-US" sz="1600" dirty="0">
              <a:latin typeface="HY중고딕" pitchFamily="18" charset="-127"/>
              <a:ea typeface="HY중고딕" pitchFamily="18" charset="-127"/>
            </a:endParaRPr>
          </a:p>
        </p:txBody>
      </p:sp>
      <p:pic>
        <p:nvPicPr>
          <p:cNvPr id="13" name="Picture 4"/>
          <p:cNvPicPr>
            <a:picLocks noChangeAspect="1" noChangeArrowheads="1"/>
          </p:cNvPicPr>
          <p:nvPr/>
        </p:nvPicPr>
        <p:blipFill>
          <a:blip r:embed="rId4" cstate="print">
            <a:extLst/>
          </a:blip>
          <a:stretch>
            <a:fillRect/>
          </a:stretch>
        </p:blipFill>
        <p:spPr bwMode="auto">
          <a:xfrm>
            <a:off x="785786" y="2740902"/>
            <a:ext cx="2767149" cy="1928826"/>
          </a:xfrm>
          <a:prstGeom prst="roundRect">
            <a:avLst>
              <a:gd name="adj" fmla="val 0"/>
            </a:avLst>
          </a:prstGeom>
          <a:noFill/>
          <a:ln w="57150">
            <a:noFill/>
          </a:ln>
        </p:spPr>
      </p:pic>
      <p:pic>
        <p:nvPicPr>
          <p:cNvPr id="17" name="Picture 4"/>
          <p:cNvPicPr>
            <a:picLocks noChangeAspect="1" noChangeArrowheads="1"/>
          </p:cNvPicPr>
          <p:nvPr/>
        </p:nvPicPr>
        <p:blipFill>
          <a:blip r:embed="rId5" cstate="print">
            <a:extLst/>
          </a:blip>
          <a:stretch>
            <a:fillRect/>
          </a:stretch>
        </p:blipFill>
        <p:spPr bwMode="auto">
          <a:xfrm>
            <a:off x="4143372" y="2752191"/>
            <a:ext cx="2761422" cy="1928826"/>
          </a:xfrm>
          <a:prstGeom prst="roundRect">
            <a:avLst>
              <a:gd name="adj" fmla="val 0"/>
            </a:avLst>
          </a:prstGeom>
          <a:noFill/>
          <a:ln w="57150">
            <a:noFill/>
          </a:ln>
        </p:spPr>
      </p:pic>
      <p:pic>
        <p:nvPicPr>
          <p:cNvPr id="18" name="Picture 4"/>
          <p:cNvPicPr>
            <a:picLocks noChangeAspect="1" noChangeArrowheads="1"/>
          </p:cNvPicPr>
          <p:nvPr/>
        </p:nvPicPr>
        <p:blipFill>
          <a:blip r:embed="rId6" cstate="print">
            <a:extLst/>
          </a:blip>
          <a:stretch>
            <a:fillRect/>
          </a:stretch>
        </p:blipFill>
        <p:spPr bwMode="auto">
          <a:xfrm>
            <a:off x="4143372" y="4763745"/>
            <a:ext cx="2786082" cy="1785950"/>
          </a:xfrm>
          <a:prstGeom prst="roundRect">
            <a:avLst>
              <a:gd name="adj" fmla="val 0"/>
            </a:avLst>
          </a:prstGeom>
          <a:noFill/>
          <a:ln w="57150">
            <a:noFill/>
          </a:ln>
        </p:spPr>
      </p:pic>
      <p:pic>
        <p:nvPicPr>
          <p:cNvPr id="19" name="Picture 4"/>
          <p:cNvPicPr>
            <a:picLocks noChangeAspect="1" noChangeArrowheads="1"/>
          </p:cNvPicPr>
          <p:nvPr/>
        </p:nvPicPr>
        <p:blipFill>
          <a:blip r:embed="rId7" cstate="print">
            <a:extLst/>
          </a:blip>
          <a:stretch>
            <a:fillRect/>
          </a:stretch>
        </p:blipFill>
        <p:spPr bwMode="auto">
          <a:xfrm>
            <a:off x="785786" y="4729877"/>
            <a:ext cx="2786082" cy="1857388"/>
          </a:xfrm>
          <a:prstGeom prst="roundRect">
            <a:avLst>
              <a:gd name="adj" fmla="val 0"/>
            </a:avLst>
          </a:prstGeom>
          <a:noFill/>
          <a:ln w="57150">
            <a:noFill/>
          </a:ln>
        </p:spPr>
      </p:pic>
    </p:spTree>
    <p:extLst>
      <p:ext uri="{BB962C8B-B14F-4D97-AF65-F5344CB8AC3E}">
        <p14:creationId xmlns:p14="http://schemas.microsoft.com/office/powerpoint/2010/main" val="22519081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TextBox 1"/>
          <p:cNvSpPr txBox="1">
            <a:spLocks noChangeArrowheads="1"/>
          </p:cNvSpPr>
          <p:nvPr/>
        </p:nvSpPr>
        <p:spPr bwMode="auto">
          <a:xfrm>
            <a:off x="409646" y="445161"/>
            <a:ext cx="2539099" cy="35471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76965" tIns="38483" rIns="76965" bIns="38483">
            <a:spAutoFit/>
          </a:bodyPr>
          <a:lstStyle/>
          <a:p>
            <a:r>
              <a:rPr kumimoji="0" lang="en-US" altLang="ko-KR" dirty="0" smtClean="0">
                <a:solidFill>
                  <a:schemeClr val="bg1"/>
                </a:solidFill>
                <a:latin typeface="Franklin Gothic Medium" pitchFamily="34" charset="0"/>
                <a:ea typeface="HY견고딕" pitchFamily="18" charset="-127"/>
              </a:rPr>
              <a:t>4. </a:t>
            </a:r>
            <a:r>
              <a:rPr kumimoji="0" lang="ko-KR" altLang="en-US" dirty="0" err="1" smtClean="0">
                <a:solidFill>
                  <a:schemeClr val="bg1"/>
                </a:solidFill>
                <a:latin typeface="Franklin Gothic Medium" pitchFamily="34" charset="0"/>
                <a:ea typeface="HY견고딕" pitchFamily="18" charset="-127"/>
              </a:rPr>
              <a:t>인증기준별</a:t>
            </a:r>
            <a:r>
              <a:rPr kumimoji="0" lang="ko-KR" altLang="en-US" dirty="0" smtClean="0">
                <a:solidFill>
                  <a:schemeClr val="bg1"/>
                </a:solidFill>
                <a:latin typeface="Franklin Gothic Medium" pitchFamily="34" charset="0"/>
                <a:ea typeface="HY견고딕" pitchFamily="18" charset="-127"/>
              </a:rPr>
              <a:t> 준수사항</a:t>
            </a:r>
            <a:endParaRPr kumimoji="0" lang="ko-KR" altLang="en-US" dirty="0">
              <a:solidFill>
                <a:schemeClr val="bg1"/>
              </a:solidFill>
              <a:latin typeface="Franklin Gothic Medium" pitchFamily="34" charset="0"/>
              <a:ea typeface="HY견고딕" pitchFamily="18" charset="-127"/>
            </a:endParaRPr>
          </a:p>
        </p:txBody>
      </p:sp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113" name="슬라이드 번호 개체 틀 18"/>
          <p:cNvSpPr>
            <a:spLocks noGrp="1"/>
          </p:cNvSpPr>
          <p:nvPr>
            <p:ph type="sldNum" sz="quarter" idx="10"/>
          </p:nvPr>
        </p:nvSpPr>
        <p:spPr>
          <a:xfrm>
            <a:off x="9215399" y="6321410"/>
            <a:ext cx="571500" cy="412750"/>
          </a:xfrm>
        </p:spPr>
        <p:txBody>
          <a:bodyPr/>
          <a:lstStyle/>
          <a:p>
            <a:pPr>
              <a:defRPr/>
            </a:pPr>
            <a:fld id="{7935FCAA-BBB0-4DAB-ADC1-FD6FFA529600}" type="slidenum">
              <a:rPr lang="ko-KR" altLang="en-US"/>
              <a:pPr>
                <a:defRPr/>
              </a:pPr>
              <a:t>68</a:t>
            </a:fld>
            <a:endParaRPr lang="ko-KR" altLang="en-US"/>
          </a:p>
        </p:txBody>
      </p:sp>
      <p:sp>
        <p:nvSpPr>
          <p:cNvPr id="26" name="모서리가 둥근 직사각형 25"/>
          <p:cNvSpPr/>
          <p:nvPr/>
        </p:nvSpPr>
        <p:spPr bwMode="auto">
          <a:xfrm>
            <a:off x="160345" y="1214422"/>
            <a:ext cx="6340481" cy="1143008"/>
          </a:xfrm>
          <a:prstGeom prst="roundRect">
            <a:avLst>
              <a:gd name="adj" fmla="val 6469"/>
            </a:avLst>
          </a:prstGeom>
          <a:noFill/>
          <a:ln w="38100" cap="flat" cmpd="sng" algn="ctr">
            <a:solidFill>
              <a:schemeClr val="tx1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defRPr/>
            </a:pPr>
            <a:endParaRPr lang="ko-KR" altLang="en-US" smtClean="0">
              <a:ea typeface="굴림" pitchFamily="50" charset="-127"/>
            </a:endParaRPr>
          </a:p>
        </p:txBody>
      </p:sp>
      <p:grpSp>
        <p:nvGrpSpPr>
          <p:cNvPr id="2" name="그룹 25"/>
          <p:cNvGrpSpPr>
            <a:grpSpLocks/>
          </p:cNvGrpSpPr>
          <p:nvPr/>
        </p:nvGrpSpPr>
        <p:grpSpPr bwMode="auto">
          <a:xfrm>
            <a:off x="374627" y="985824"/>
            <a:ext cx="2714644" cy="514350"/>
            <a:chOff x="777488" y="951783"/>
            <a:chExt cx="2679044" cy="586666"/>
          </a:xfrm>
        </p:grpSpPr>
        <p:sp>
          <p:nvSpPr>
            <p:cNvPr id="28" name="모서리가 둥근 직사각형 27"/>
            <p:cNvSpPr/>
            <p:nvPr/>
          </p:nvSpPr>
          <p:spPr bwMode="auto">
            <a:xfrm>
              <a:off x="777488" y="951783"/>
              <a:ext cx="2679044" cy="586666"/>
            </a:xfrm>
            <a:prstGeom prst="roundRect">
              <a:avLst>
                <a:gd name="adj" fmla="val 50000"/>
              </a:avLst>
            </a:prstGeom>
            <a:blipFill>
              <a:blip r:embed="rId3" cstate="print"/>
              <a:stretch>
                <a:fillRect/>
              </a:stretch>
            </a:blipFill>
            <a:ln w="6350">
              <a:solidFill>
                <a:srgbClr val="D9D9D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ko-KR" altLang="en-US">
                <a:latin typeface="HY견고딕" panose="02030600000101010101" pitchFamily="18" charset="-127"/>
                <a:ea typeface="HY견고딕" panose="02030600000101010101" pitchFamily="18" charset="-127"/>
              </a:endParaRPr>
            </a:p>
          </p:txBody>
        </p:sp>
        <p:sp>
          <p:nvSpPr>
            <p:cNvPr id="29" name="모서리가 둥근 직사각형 28"/>
            <p:cNvSpPr/>
            <p:nvPr/>
          </p:nvSpPr>
          <p:spPr bwMode="auto">
            <a:xfrm>
              <a:off x="855729" y="1035075"/>
              <a:ext cx="2519865" cy="430946"/>
            </a:xfrm>
            <a:prstGeom prst="roundRect">
              <a:avLst>
                <a:gd name="adj" fmla="val 41037"/>
              </a:avLst>
            </a:prstGeom>
            <a:solidFill>
              <a:schemeClr val="accent5">
                <a:lumMod val="20000"/>
                <a:lumOff val="80000"/>
              </a:schemeClr>
            </a:solidFill>
            <a:ln w="6350">
              <a:solidFill>
                <a:srgbClr val="D9D9D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ko-KR" altLang="en-US" dirty="0" smtClean="0">
                  <a:solidFill>
                    <a:schemeClr val="tx1"/>
                  </a:solidFill>
                  <a:latin typeface="HY견고딕" panose="02030600000101010101" pitchFamily="18" charset="-127"/>
                  <a:ea typeface="HY견고딕" panose="02030600000101010101" pitchFamily="18" charset="-127"/>
                </a:rPr>
                <a:t>교육</a:t>
              </a:r>
              <a:endParaRPr lang="ko-KR" altLang="en-US" dirty="0">
                <a:solidFill>
                  <a:schemeClr val="tx1"/>
                </a:solidFill>
                <a:latin typeface="HY견고딕" panose="02030600000101010101" pitchFamily="18" charset="-127"/>
                <a:ea typeface="HY견고딕" panose="02030600000101010101" pitchFamily="18" charset="-127"/>
              </a:endParaRPr>
            </a:p>
          </p:txBody>
        </p:sp>
      </p:grpSp>
      <p:sp>
        <p:nvSpPr>
          <p:cNvPr id="11" name="TextBox 5"/>
          <p:cNvSpPr txBox="1">
            <a:spLocks noChangeArrowheads="1"/>
          </p:cNvSpPr>
          <p:nvPr/>
        </p:nvSpPr>
        <p:spPr bwMode="auto">
          <a:xfrm>
            <a:off x="308298" y="1549034"/>
            <a:ext cx="6269044" cy="7591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marL="285750" indent="-285750">
              <a:lnSpc>
                <a:spcPts val="2600"/>
              </a:lnSpc>
              <a:buFont typeface="Wingdings" pitchFamily="2" charset="2"/>
              <a:buChar char="u"/>
            </a:pPr>
            <a:r>
              <a:rPr lang="en-US" altLang="ko-KR" b="1" dirty="0" smtClean="0">
                <a:latin typeface="+mj-ea"/>
                <a:ea typeface="+mj-ea"/>
              </a:rPr>
              <a:t>GAP</a:t>
            </a:r>
            <a:r>
              <a:rPr lang="ko-KR" altLang="en-US" b="1" dirty="0" smtClean="0">
                <a:latin typeface="+mj-ea"/>
                <a:ea typeface="+mj-ea"/>
              </a:rPr>
              <a:t>인증을 받은 자는 기본교육을 이수하여 함</a:t>
            </a:r>
            <a:endParaRPr lang="en-US" altLang="ko-KR" b="1" dirty="0" smtClean="0">
              <a:latin typeface="+mj-ea"/>
              <a:ea typeface="+mj-ea"/>
            </a:endParaRPr>
          </a:p>
          <a:p>
            <a:pPr marL="285750" indent="-285750">
              <a:lnSpc>
                <a:spcPts val="2600"/>
              </a:lnSpc>
            </a:pPr>
            <a:r>
              <a:rPr lang="en-US" altLang="ko-KR" sz="1600" dirty="0" smtClean="0">
                <a:latin typeface="HY중고딕" pitchFamily="18" charset="-127"/>
                <a:ea typeface="HY중고딕" pitchFamily="18" charset="-127"/>
              </a:rPr>
              <a:t>  - GAP</a:t>
            </a:r>
            <a:r>
              <a:rPr lang="ko-KR" altLang="en-US" sz="1600" dirty="0" smtClean="0">
                <a:latin typeface="HY중고딕" pitchFamily="18" charset="-127"/>
                <a:ea typeface="HY중고딕" pitchFamily="18" charset="-127"/>
              </a:rPr>
              <a:t>제도 이해 및 인증기준</a:t>
            </a:r>
            <a:r>
              <a:rPr lang="en-US" altLang="ko-KR" sz="1600" dirty="0" smtClean="0">
                <a:latin typeface="HY중고딕" pitchFamily="18" charset="-127"/>
                <a:ea typeface="HY중고딕" pitchFamily="18" charset="-127"/>
              </a:rPr>
              <a:t>, GAP</a:t>
            </a:r>
            <a:r>
              <a:rPr lang="ko-KR" altLang="en-US" sz="1600" dirty="0" smtClean="0">
                <a:latin typeface="HY중고딕" pitchFamily="18" charset="-127"/>
                <a:ea typeface="HY중고딕" pitchFamily="18" charset="-127"/>
              </a:rPr>
              <a:t>실천기술 및 요령 등</a:t>
            </a:r>
            <a:endParaRPr lang="ko-KR" altLang="en-US" sz="1600" dirty="0">
              <a:latin typeface="HY중고딕" pitchFamily="18" charset="-127"/>
              <a:ea typeface="HY중고딕" pitchFamily="18" charset="-127"/>
            </a:endParaRPr>
          </a:p>
        </p:txBody>
      </p:sp>
      <p:pic>
        <p:nvPicPr>
          <p:cNvPr id="14" name="그림 13" descr="농업인교육.jpg"/>
          <p:cNvPicPr>
            <a:picLocks noChangeAspect="1"/>
          </p:cNvPicPr>
          <p:nvPr/>
        </p:nvPicPr>
        <p:blipFill>
          <a:blip r:embed="rId4"/>
          <a:srcRect b="9379"/>
          <a:stretch>
            <a:fillRect/>
          </a:stretch>
        </p:blipFill>
        <p:spPr>
          <a:xfrm>
            <a:off x="285720" y="2714620"/>
            <a:ext cx="4187813" cy="2714644"/>
          </a:xfrm>
          <a:prstGeom prst="rect">
            <a:avLst/>
          </a:prstGeom>
        </p:spPr>
      </p:pic>
      <p:pic>
        <p:nvPicPr>
          <p:cNvPr id="15" name="그림 14" descr="농업인교육2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4767440" y="2699627"/>
            <a:ext cx="4143372" cy="27622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0178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번호 개체 틀 1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6708EB69-7ECB-4617-9BB3-EDF887826463}" type="slidenum">
              <a:rPr lang="ko-KR" altLang="en-US"/>
              <a:pPr>
                <a:defRPr/>
              </a:pPr>
              <a:t>69</a:t>
            </a:fld>
            <a:endParaRPr lang="ko-KR" altLang="en-US" dirty="0"/>
          </a:p>
        </p:txBody>
      </p:sp>
      <p:sp>
        <p:nvSpPr>
          <p:cNvPr id="3" name="TextBox 1"/>
          <p:cNvSpPr txBox="1"/>
          <p:nvPr/>
        </p:nvSpPr>
        <p:spPr>
          <a:xfrm rot="20717908">
            <a:off x="1260201" y="2342070"/>
            <a:ext cx="2047687" cy="1001657"/>
          </a:xfrm>
          <a:prstGeom prst="rect">
            <a:avLst/>
          </a:prstGeom>
          <a:noFill/>
        </p:spPr>
        <p:txBody>
          <a:bodyPr lIns="86714" tIns="43357" rIns="86714" bIns="43357">
            <a:spAutoFit/>
            <a:scene3d>
              <a:camera prst="orthographicFront">
                <a:rot lat="0" lon="0" rev="0"/>
              </a:camera>
              <a:lightRig rig="glow" dir="t">
                <a:rot lat="0" lon="0" rev="3600000"/>
              </a:lightRig>
            </a:scene3d>
            <a:sp3d prstMaterial="softEdge">
              <a:bevelT w="12700" h="0"/>
              <a:bevelB w="0" h="0"/>
              <a:contourClr>
                <a:schemeClr val="accent4">
                  <a:alpha val="95000"/>
                </a:schemeClr>
              </a:contourClr>
            </a:sp3d>
          </a:bodyPr>
          <a:lstStyle>
            <a:defPPr>
              <a:defRPr lang="ko-KR"/>
            </a:defPPr>
            <a:lvl1pPr marL="0" algn="l" defTabSz="1030529" rtl="0" eaLnBrk="1" latinLnBrk="1" hangingPunct="1"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15264" algn="l" defTabSz="1030529" rtl="0" eaLnBrk="1" latinLnBrk="1" hangingPunct="1"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030529" algn="l" defTabSz="1030529" rtl="0" eaLnBrk="1" latinLnBrk="1" hangingPunct="1"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545793" algn="l" defTabSz="1030529" rtl="0" eaLnBrk="1" latinLnBrk="1" hangingPunct="1"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61058" algn="l" defTabSz="1030529" rtl="0" eaLnBrk="1" latinLnBrk="1" hangingPunct="1"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76322" algn="l" defTabSz="1030529" rtl="0" eaLnBrk="1" latinLnBrk="1" hangingPunct="1"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091586" algn="l" defTabSz="1030529" rtl="0" eaLnBrk="1" latinLnBrk="1" hangingPunct="1"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606851" algn="l" defTabSz="1030529" rtl="0" eaLnBrk="1" latinLnBrk="1" hangingPunct="1"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122115" algn="l" defTabSz="1030529" rtl="0" eaLnBrk="1" latinLnBrk="1" hangingPunct="1"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10000"/>
              </a:lnSpc>
              <a:defRPr/>
            </a:pPr>
            <a:r>
              <a:rPr lang="en-US" altLang="ko-KR" sz="2700" b="1" spc="-126" dirty="0">
                <a:ln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innerShdw blurRad="63500" dist="63500" dir="16200000">
                    <a:prstClr val="black">
                      <a:alpha val="50000"/>
                    </a:prstClr>
                  </a:innerShdw>
                </a:effectLst>
                <a:latin typeface="HY견고딕" panose="02030600000101010101" pitchFamily="18" charset="-127"/>
                <a:cs typeface="Arial" pitchFamily="34" charset="0"/>
              </a:rPr>
              <a:t>CONTENTS</a:t>
            </a:r>
          </a:p>
        </p:txBody>
      </p:sp>
      <p:grpSp>
        <p:nvGrpSpPr>
          <p:cNvPr id="4" name="그룹 19"/>
          <p:cNvGrpSpPr>
            <a:grpSpLocks/>
          </p:cNvGrpSpPr>
          <p:nvPr/>
        </p:nvGrpSpPr>
        <p:grpSpPr bwMode="auto">
          <a:xfrm>
            <a:off x="4167525" y="2643182"/>
            <a:ext cx="3744956" cy="713937"/>
            <a:chOff x="5328545" y="2088381"/>
            <a:chExt cx="4366587" cy="1008112"/>
          </a:xfrm>
        </p:grpSpPr>
        <p:pic>
          <p:nvPicPr>
            <p:cNvPr id="21" name="그림 20"/>
            <p:cNvPicPr>
              <a:picLocks noChangeAspect="1"/>
            </p:cNvPicPr>
            <p:nvPr/>
          </p:nvPicPr>
          <p:blipFill>
            <a:blip r:embed="rId3" cstate="print">
              <a:duotone>
                <a:prstClr val="black"/>
                <a:schemeClr val="accent5">
                  <a:tint val="45000"/>
                  <a:satMod val="400000"/>
                </a:schemeClr>
              </a:duotone>
              <a:extLst/>
            </a:blip>
            <a:stretch>
              <a:fillRect/>
            </a:stretch>
          </p:blipFill>
          <p:spPr>
            <a:xfrm>
              <a:off x="5328545" y="2088381"/>
              <a:ext cx="4366587" cy="1008112"/>
            </a:xfrm>
            <a:prstGeom prst="rect">
              <a:avLst/>
            </a:prstGeom>
          </p:spPr>
        </p:pic>
        <p:sp>
          <p:nvSpPr>
            <p:cNvPr id="22" name="TextBox 21"/>
            <p:cNvSpPr txBox="1"/>
            <p:nvPr/>
          </p:nvSpPr>
          <p:spPr bwMode="auto">
            <a:xfrm>
              <a:off x="6469139" y="2321172"/>
              <a:ext cx="1898993" cy="434595"/>
            </a:xfrm>
            <a:prstGeom prst="rect">
              <a:avLst/>
            </a:prstGeom>
            <a:noFill/>
          </p:spPr>
          <p:txBody>
            <a:bodyPr wrap="none" lIns="0" tIns="0" rIns="0" bIns="0">
              <a:spAutoFit/>
            </a:bodyPr>
            <a:lstStyle/>
            <a:p>
              <a:pPr defTabSz="1172843">
                <a:spcBef>
                  <a:spcPct val="50000"/>
                </a:spcBef>
                <a:defRPr/>
              </a:pPr>
              <a:r>
                <a:rPr lang="ko-KR" altLang="en-US" sz="2000" kern="0" dirty="0">
                  <a:gradFill>
                    <a:gsLst>
                      <a:gs pos="0">
                        <a:schemeClr val="bg1"/>
                      </a:gs>
                      <a:gs pos="100000">
                        <a:schemeClr val="bg1"/>
                      </a:gs>
                    </a:gsLst>
                    <a:lin ang="5400000" scaled="0"/>
                  </a:gradFill>
                  <a:latin typeface="+mj-ea"/>
                  <a:ea typeface="+mj-ea"/>
                  <a:cs typeface="Arial" pitchFamily="34" charset="0"/>
                </a:rPr>
                <a:t>인증정보 조회</a:t>
              </a:r>
            </a:p>
          </p:txBody>
        </p:sp>
        <p:sp>
          <p:nvSpPr>
            <p:cNvPr id="23" name="TextBox 22"/>
            <p:cNvSpPr txBox="1"/>
            <p:nvPr/>
          </p:nvSpPr>
          <p:spPr bwMode="auto">
            <a:xfrm>
              <a:off x="5649759" y="2226538"/>
              <a:ext cx="586894" cy="869189"/>
            </a:xfrm>
            <a:prstGeom prst="rect">
              <a:avLst/>
            </a:prstGeom>
            <a:solidFill>
              <a:schemeClr val="bg1"/>
            </a:solidFill>
          </p:spPr>
          <p:txBody>
            <a:bodyPr wrap="none" lIns="0" tIns="0" rIns="0" bIns="0" anchor="ctr">
              <a:spAutoFit/>
            </a:bodyPr>
            <a:lstStyle>
              <a:defPPr>
                <a:defRPr lang="ko-KR"/>
              </a:defPPr>
              <a:lvl1pPr defTabSz="1393422">
                <a:spcBef>
                  <a:spcPct val="50000"/>
                </a:spcBef>
                <a:defRPr sz="4000" b="1" kern="0">
                  <a:ln w="1270">
                    <a:solidFill>
                      <a:schemeClr val="bg1">
                        <a:alpha val="50000"/>
                      </a:schemeClr>
                    </a:solidFill>
                  </a:ln>
                  <a:solidFill>
                    <a:schemeClr val="accent5">
                      <a:lumMod val="50000"/>
                    </a:schemeClr>
                  </a:solidFill>
                  <a:latin typeface="Elephant" panose="02020904090505020303" pitchFamily="18" charset="0"/>
                  <a:ea typeface="HY동녘B" panose="02030600000101010101" pitchFamily="18" charset="-127"/>
                  <a:cs typeface="Arial" pitchFamily="34" charset="0"/>
                </a:defRPr>
              </a:lvl1pPr>
            </a:lstStyle>
            <a:p>
              <a:pPr>
                <a:defRPr/>
              </a:pPr>
              <a:r>
                <a:rPr kumimoji="0" lang="en-US" altLang="ko-KR" dirty="0"/>
                <a:t>Ⅴ</a:t>
              </a:r>
              <a:endParaRPr kumimoji="0" lang="ko-KR" altLang="en-US" dirty="0"/>
            </a:p>
          </p:txBody>
        </p:sp>
      </p:grpSp>
    </p:spTree>
    <p:extLst>
      <p:ext uri="{BB962C8B-B14F-4D97-AF65-F5344CB8AC3E}">
        <p14:creationId xmlns:p14="http://schemas.microsoft.com/office/powerpoint/2010/main" val="3439757025"/>
      </p:ext>
    </p:extLst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TextBox 1"/>
          <p:cNvSpPr txBox="1">
            <a:spLocks noChangeArrowheads="1"/>
          </p:cNvSpPr>
          <p:nvPr/>
        </p:nvSpPr>
        <p:spPr bwMode="auto">
          <a:xfrm>
            <a:off x="409646" y="445161"/>
            <a:ext cx="1327229" cy="35471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76965" tIns="38483" rIns="76965" bIns="38483">
            <a:spAutoFit/>
          </a:bodyPr>
          <a:lstStyle/>
          <a:p>
            <a:r>
              <a:rPr kumimoji="0" lang="en-US" altLang="ko-KR" dirty="0" smtClean="0">
                <a:solidFill>
                  <a:schemeClr val="bg1"/>
                </a:solidFill>
                <a:latin typeface="Franklin Gothic Medium" pitchFamily="34" charset="0"/>
                <a:ea typeface="HY견고딕" pitchFamily="18" charset="-127"/>
              </a:rPr>
              <a:t>5. </a:t>
            </a:r>
            <a:r>
              <a:rPr kumimoji="0" lang="ko-KR" altLang="en-US" dirty="0" smtClean="0">
                <a:solidFill>
                  <a:schemeClr val="bg1"/>
                </a:solidFill>
                <a:latin typeface="Franklin Gothic Medium" pitchFamily="34" charset="0"/>
                <a:ea typeface="HY견고딕" pitchFamily="18" charset="-127"/>
              </a:rPr>
              <a:t>인증조회</a:t>
            </a:r>
            <a:endParaRPr kumimoji="0" lang="ko-KR" altLang="en-US" dirty="0">
              <a:solidFill>
                <a:schemeClr val="bg1"/>
              </a:solidFill>
              <a:latin typeface="Franklin Gothic Medium" pitchFamily="34" charset="0"/>
              <a:ea typeface="HY견고딕" pitchFamily="18" charset="-127"/>
            </a:endParaRPr>
          </a:p>
        </p:txBody>
      </p:sp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113" name="슬라이드 번호 개체 틀 18"/>
          <p:cNvSpPr>
            <a:spLocks noGrp="1"/>
          </p:cNvSpPr>
          <p:nvPr>
            <p:ph type="sldNum" sz="quarter" idx="10"/>
          </p:nvPr>
        </p:nvSpPr>
        <p:spPr>
          <a:xfrm>
            <a:off x="9215399" y="6321410"/>
            <a:ext cx="571500" cy="412750"/>
          </a:xfrm>
        </p:spPr>
        <p:txBody>
          <a:bodyPr/>
          <a:lstStyle/>
          <a:p>
            <a:pPr>
              <a:defRPr/>
            </a:pPr>
            <a:fld id="{7935FCAA-BBB0-4DAB-ADC1-FD6FFA529600}" type="slidenum">
              <a:rPr lang="ko-KR" altLang="en-US"/>
              <a:pPr>
                <a:defRPr/>
              </a:pPr>
              <a:t>70</a:t>
            </a:fld>
            <a:endParaRPr lang="ko-KR" altLang="en-US"/>
          </a:p>
        </p:txBody>
      </p:sp>
      <p:pic>
        <p:nvPicPr>
          <p:cNvPr id="72706" name="Picture 2"/>
          <p:cNvPicPr>
            <a:picLocks noChangeAspect="1" noChangeArrowheads="1"/>
          </p:cNvPicPr>
          <p:nvPr/>
        </p:nvPicPr>
        <p:blipFill>
          <a:blip r:embed="rId3"/>
          <a:srcRect t="10254" r="65364" b="23095"/>
          <a:stretch>
            <a:fillRect/>
          </a:stretch>
        </p:blipFill>
        <p:spPr bwMode="auto">
          <a:xfrm>
            <a:off x="296730" y="1214422"/>
            <a:ext cx="5846906" cy="40005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13" name="직사각형 12"/>
          <p:cNvSpPr/>
          <p:nvPr/>
        </p:nvSpPr>
        <p:spPr>
          <a:xfrm>
            <a:off x="2214546" y="4357694"/>
            <a:ext cx="2214578" cy="642942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6" name="TextBox 15"/>
          <p:cNvSpPr txBox="1"/>
          <p:nvPr/>
        </p:nvSpPr>
        <p:spPr>
          <a:xfrm>
            <a:off x="6000760" y="4357694"/>
            <a:ext cx="2928958" cy="369332"/>
          </a:xfrm>
          <a:prstGeom prst="rect">
            <a:avLst/>
          </a:prstGeom>
          <a:noFill/>
          <a:ln>
            <a:solidFill>
              <a:schemeClr val="bg1">
                <a:lumMod val="65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en-US" altLang="ko-KR" dirty="0" smtClean="0"/>
              <a:t>GAP</a:t>
            </a:r>
            <a:r>
              <a:rPr lang="ko-KR" altLang="en-US" dirty="0" smtClean="0"/>
              <a:t>인증번호 </a:t>
            </a:r>
            <a:r>
              <a:rPr lang="en-US" altLang="ko-KR" dirty="0" smtClean="0"/>
              <a:t>7</a:t>
            </a:r>
            <a:r>
              <a:rPr lang="ko-KR" altLang="en-US" dirty="0" smtClean="0"/>
              <a:t>자리 입력</a:t>
            </a:r>
            <a:endParaRPr lang="ko-KR" altLang="en-US" dirty="0"/>
          </a:p>
        </p:txBody>
      </p:sp>
      <p:pic>
        <p:nvPicPr>
          <p:cNvPr id="72707" name="Picture 3"/>
          <p:cNvPicPr>
            <a:picLocks noChangeAspect="1" noChangeArrowheads="1"/>
          </p:cNvPicPr>
          <p:nvPr/>
        </p:nvPicPr>
        <p:blipFill>
          <a:blip r:embed="rId4"/>
          <a:srcRect l="6771" t="32422" r="69010" b="32422"/>
          <a:stretch>
            <a:fillRect/>
          </a:stretch>
        </p:blipFill>
        <p:spPr bwMode="auto">
          <a:xfrm>
            <a:off x="4429124" y="1571612"/>
            <a:ext cx="4567567" cy="2357454"/>
          </a:xfrm>
          <a:prstGeom prst="rect">
            <a:avLst/>
          </a:prstGeom>
          <a:noFill/>
          <a:ln w="9525">
            <a:solidFill>
              <a:srgbClr val="00682F"/>
            </a:solidFill>
            <a:miter lim="800000"/>
            <a:headEnd/>
            <a:tailEnd/>
          </a:ln>
          <a:effectLst/>
        </p:spPr>
      </p:pic>
      <p:cxnSp>
        <p:nvCxnSpPr>
          <p:cNvPr id="18" name="꺾인 연결선 17"/>
          <p:cNvCxnSpPr/>
          <p:nvPr/>
        </p:nvCxnSpPr>
        <p:spPr>
          <a:xfrm>
            <a:off x="4429124" y="4572008"/>
            <a:ext cx="1571636" cy="1588"/>
          </a:xfrm>
          <a:prstGeom prst="bentConnector3">
            <a:avLst>
              <a:gd name="adj1" fmla="val 50000"/>
            </a:avLst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꺾인 연결선 24"/>
          <p:cNvCxnSpPr>
            <a:stCxn id="16" idx="0"/>
          </p:cNvCxnSpPr>
          <p:nvPr/>
        </p:nvCxnSpPr>
        <p:spPr>
          <a:xfrm rot="5400000" flipH="1" flipV="1">
            <a:off x="7447379" y="4018364"/>
            <a:ext cx="357190" cy="321471"/>
          </a:xfrm>
          <a:prstGeom prst="bentConnector3">
            <a:avLst>
              <a:gd name="adj1" fmla="val 50000"/>
            </a:avLst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1509145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TextBox 1"/>
          <p:cNvSpPr txBox="1">
            <a:spLocks noChangeArrowheads="1"/>
          </p:cNvSpPr>
          <p:nvPr/>
        </p:nvSpPr>
        <p:spPr bwMode="auto">
          <a:xfrm>
            <a:off x="409646" y="445161"/>
            <a:ext cx="1327229" cy="35471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76965" tIns="38483" rIns="76965" bIns="38483">
            <a:spAutoFit/>
          </a:bodyPr>
          <a:lstStyle/>
          <a:p>
            <a:r>
              <a:rPr kumimoji="0" lang="en-US" altLang="ko-KR" dirty="0" smtClean="0">
                <a:solidFill>
                  <a:schemeClr val="bg1"/>
                </a:solidFill>
                <a:latin typeface="Franklin Gothic Medium" pitchFamily="34" charset="0"/>
                <a:ea typeface="HY견고딕" pitchFamily="18" charset="-127"/>
              </a:rPr>
              <a:t>5. </a:t>
            </a:r>
            <a:r>
              <a:rPr kumimoji="0" lang="ko-KR" altLang="en-US" dirty="0" smtClean="0">
                <a:solidFill>
                  <a:schemeClr val="bg1"/>
                </a:solidFill>
                <a:latin typeface="Franklin Gothic Medium" pitchFamily="34" charset="0"/>
                <a:ea typeface="HY견고딕" pitchFamily="18" charset="-127"/>
              </a:rPr>
              <a:t>인증조회</a:t>
            </a:r>
            <a:endParaRPr kumimoji="0" lang="ko-KR" altLang="en-US" dirty="0">
              <a:solidFill>
                <a:schemeClr val="bg1"/>
              </a:solidFill>
              <a:latin typeface="Franklin Gothic Medium" pitchFamily="34" charset="0"/>
              <a:ea typeface="HY견고딕" pitchFamily="18" charset="-127"/>
            </a:endParaRPr>
          </a:p>
        </p:txBody>
      </p:sp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113" name="슬라이드 번호 개체 틀 18"/>
          <p:cNvSpPr>
            <a:spLocks noGrp="1"/>
          </p:cNvSpPr>
          <p:nvPr>
            <p:ph type="sldNum" sz="quarter" idx="10"/>
          </p:nvPr>
        </p:nvSpPr>
        <p:spPr>
          <a:xfrm>
            <a:off x="9215399" y="6321410"/>
            <a:ext cx="571500" cy="412750"/>
          </a:xfrm>
        </p:spPr>
        <p:txBody>
          <a:bodyPr/>
          <a:lstStyle/>
          <a:p>
            <a:pPr>
              <a:defRPr/>
            </a:pPr>
            <a:fld id="{7935FCAA-BBB0-4DAB-ADC1-FD6FFA529600}" type="slidenum">
              <a:rPr lang="ko-KR" altLang="en-US"/>
              <a:pPr>
                <a:defRPr/>
              </a:pPr>
              <a:t>71</a:t>
            </a:fld>
            <a:endParaRPr lang="ko-KR" altLang="en-US"/>
          </a:p>
        </p:txBody>
      </p:sp>
      <p:pic>
        <p:nvPicPr>
          <p:cNvPr id="73731" name="Picture 3"/>
          <p:cNvPicPr>
            <a:picLocks noChangeAspect="1" noChangeArrowheads="1"/>
          </p:cNvPicPr>
          <p:nvPr/>
        </p:nvPicPr>
        <p:blipFill>
          <a:blip r:embed="rId3"/>
          <a:srcRect l="8593" t="27295" r="74479" b="28760"/>
          <a:stretch>
            <a:fillRect/>
          </a:stretch>
        </p:blipFill>
        <p:spPr bwMode="auto">
          <a:xfrm>
            <a:off x="2000231" y="1285860"/>
            <a:ext cx="5339991" cy="492922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14963889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번호 개체 틀 1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6708EB69-7ECB-4617-9BB3-EDF887826463}" type="slidenum">
              <a:rPr lang="ko-KR" altLang="en-US"/>
              <a:pPr>
                <a:defRPr/>
              </a:pPr>
              <a:t>72</a:t>
            </a:fld>
            <a:endParaRPr lang="ko-KR" altLang="en-US" dirty="0"/>
          </a:p>
        </p:txBody>
      </p:sp>
      <p:sp>
        <p:nvSpPr>
          <p:cNvPr id="3" name="TextBox 1"/>
          <p:cNvSpPr txBox="1"/>
          <p:nvPr/>
        </p:nvSpPr>
        <p:spPr>
          <a:xfrm rot="20717908">
            <a:off x="1260201" y="2342070"/>
            <a:ext cx="2047687" cy="1001657"/>
          </a:xfrm>
          <a:prstGeom prst="rect">
            <a:avLst/>
          </a:prstGeom>
          <a:noFill/>
        </p:spPr>
        <p:txBody>
          <a:bodyPr lIns="86714" tIns="43357" rIns="86714" bIns="43357">
            <a:spAutoFit/>
            <a:scene3d>
              <a:camera prst="orthographicFront">
                <a:rot lat="0" lon="0" rev="0"/>
              </a:camera>
              <a:lightRig rig="glow" dir="t">
                <a:rot lat="0" lon="0" rev="3600000"/>
              </a:lightRig>
            </a:scene3d>
            <a:sp3d prstMaterial="softEdge">
              <a:bevelT w="12700" h="0"/>
              <a:bevelB w="0" h="0"/>
              <a:contourClr>
                <a:schemeClr val="accent4">
                  <a:alpha val="95000"/>
                </a:schemeClr>
              </a:contourClr>
            </a:sp3d>
          </a:bodyPr>
          <a:lstStyle>
            <a:defPPr>
              <a:defRPr lang="ko-KR"/>
            </a:defPPr>
            <a:lvl1pPr marL="0" algn="l" defTabSz="1030529" rtl="0" eaLnBrk="1" latinLnBrk="1" hangingPunct="1"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15264" algn="l" defTabSz="1030529" rtl="0" eaLnBrk="1" latinLnBrk="1" hangingPunct="1"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030529" algn="l" defTabSz="1030529" rtl="0" eaLnBrk="1" latinLnBrk="1" hangingPunct="1"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545793" algn="l" defTabSz="1030529" rtl="0" eaLnBrk="1" latinLnBrk="1" hangingPunct="1"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61058" algn="l" defTabSz="1030529" rtl="0" eaLnBrk="1" latinLnBrk="1" hangingPunct="1"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76322" algn="l" defTabSz="1030529" rtl="0" eaLnBrk="1" latinLnBrk="1" hangingPunct="1"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091586" algn="l" defTabSz="1030529" rtl="0" eaLnBrk="1" latinLnBrk="1" hangingPunct="1"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606851" algn="l" defTabSz="1030529" rtl="0" eaLnBrk="1" latinLnBrk="1" hangingPunct="1"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122115" algn="l" defTabSz="1030529" rtl="0" eaLnBrk="1" latinLnBrk="1" hangingPunct="1"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10000"/>
              </a:lnSpc>
              <a:defRPr/>
            </a:pPr>
            <a:r>
              <a:rPr lang="en-US" altLang="ko-KR" sz="2700" b="1" spc="-126" dirty="0">
                <a:ln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innerShdw blurRad="63500" dist="63500" dir="16200000">
                    <a:prstClr val="black">
                      <a:alpha val="50000"/>
                    </a:prstClr>
                  </a:innerShdw>
                </a:effectLst>
                <a:latin typeface="HY견고딕" panose="02030600000101010101" pitchFamily="18" charset="-127"/>
                <a:cs typeface="Arial" pitchFamily="34" charset="0"/>
              </a:rPr>
              <a:t>CONTENTS</a:t>
            </a:r>
          </a:p>
        </p:txBody>
      </p:sp>
      <p:pic>
        <p:nvPicPr>
          <p:cNvPr id="21" name="그림 20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5">
                <a:tint val="45000"/>
                <a:satMod val="400000"/>
              </a:schemeClr>
            </a:duotone>
            <a:extLst/>
          </a:blip>
          <a:stretch>
            <a:fillRect/>
          </a:stretch>
        </p:blipFill>
        <p:spPr bwMode="auto">
          <a:xfrm>
            <a:off x="4167525" y="2643182"/>
            <a:ext cx="3744956" cy="713937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4357686" y="2786058"/>
            <a:ext cx="64294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mtClean="0"/>
              <a:t>참고</a:t>
            </a:r>
            <a:endParaRPr lang="ko-KR" altLang="en-US"/>
          </a:p>
        </p:txBody>
      </p:sp>
      <p:sp>
        <p:nvSpPr>
          <p:cNvPr id="9" name="TextBox 8"/>
          <p:cNvSpPr txBox="1"/>
          <p:nvPr/>
        </p:nvSpPr>
        <p:spPr>
          <a:xfrm>
            <a:off x="5143504" y="2786058"/>
            <a:ext cx="264320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 err="1" smtClean="0"/>
              <a:t>위해요소관리계획서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211249602"/>
      </p:ext>
    </p:extLst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TextBox 1"/>
          <p:cNvSpPr txBox="1">
            <a:spLocks noChangeArrowheads="1"/>
          </p:cNvSpPr>
          <p:nvPr/>
        </p:nvSpPr>
        <p:spPr bwMode="auto">
          <a:xfrm>
            <a:off x="409646" y="445161"/>
            <a:ext cx="3050457" cy="35471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76965" tIns="38483" rIns="76965" bIns="38483">
            <a:spAutoFit/>
          </a:bodyPr>
          <a:lstStyle/>
          <a:p>
            <a:pPr>
              <a:buFont typeface="Wingdings" pitchFamily="2" charset="2"/>
              <a:buChar char="Ø"/>
            </a:pPr>
            <a:r>
              <a:rPr lang="ko-KR" altLang="en-US" dirty="0" smtClean="0">
                <a:solidFill>
                  <a:schemeClr val="bg1"/>
                </a:solidFill>
                <a:latin typeface="Franklin Gothic Medium" pitchFamily="34" charset="0"/>
                <a:ea typeface="HY견고딕" pitchFamily="18" charset="-127"/>
              </a:rPr>
              <a:t> 신청서 및 사업운영계획서</a:t>
            </a:r>
            <a:endParaRPr kumimoji="0" lang="ko-KR" altLang="en-US" dirty="0">
              <a:solidFill>
                <a:schemeClr val="bg1"/>
              </a:solidFill>
              <a:latin typeface="Franklin Gothic Medium" pitchFamily="34" charset="0"/>
              <a:ea typeface="HY견고딕" pitchFamily="18" charset="-127"/>
            </a:endParaRPr>
          </a:p>
        </p:txBody>
      </p:sp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113" name="슬라이드 번호 개체 틀 18"/>
          <p:cNvSpPr>
            <a:spLocks noGrp="1"/>
          </p:cNvSpPr>
          <p:nvPr>
            <p:ph type="sldNum" sz="quarter" idx="10"/>
          </p:nvPr>
        </p:nvSpPr>
        <p:spPr>
          <a:xfrm>
            <a:off x="9215399" y="6321410"/>
            <a:ext cx="571500" cy="412750"/>
          </a:xfrm>
        </p:spPr>
        <p:txBody>
          <a:bodyPr/>
          <a:lstStyle/>
          <a:p>
            <a:pPr>
              <a:defRPr/>
            </a:pPr>
            <a:fld id="{7935FCAA-BBB0-4DAB-ADC1-FD6FFA529600}" type="slidenum">
              <a:rPr lang="ko-KR" altLang="en-US"/>
              <a:pPr>
                <a:defRPr/>
              </a:pPr>
              <a:t>73</a:t>
            </a:fld>
            <a:endParaRPr lang="ko-KR" altLang="en-US"/>
          </a:p>
        </p:txBody>
      </p:sp>
      <p:pic>
        <p:nvPicPr>
          <p:cNvPr id="6" name="Picture 1" descr="G:\gap 신청양식\[서식_1]_농산물우수관리인증_(신규ㆍ갱신)신청서001.gif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601"/>
          <a:stretch/>
        </p:blipFill>
        <p:spPr bwMode="auto">
          <a:xfrm>
            <a:off x="285720" y="1071546"/>
            <a:ext cx="4091346" cy="53466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그림 6" descr="사업운영계획서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571999" y="1071546"/>
            <a:ext cx="3937697" cy="53578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073037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TextBox 1"/>
          <p:cNvSpPr txBox="1">
            <a:spLocks noChangeArrowheads="1"/>
          </p:cNvSpPr>
          <p:nvPr/>
        </p:nvSpPr>
        <p:spPr bwMode="auto">
          <a:xfrm>
            <a:off x="409646" y="445161"/>
            <a:ext cx="2473375" cy="35471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76965" tIns="38483" rIns="76965" bIns="38483">
            <a:spAutoFit/>
          </a:bodyPr>
          <a:lstStyle/>
          <a:p>
            <a:pPr>
              <a:buFont typeface="Wingdings" pitchFamily="2" charset="2"/>
              <a:buChar char="Ø"/>
            </a:pPr>
            <a:r>
              <a:rPr lang="ko-KR" altLang="en-US" dirty="0" smtClean="0">
                <a:solidFill>
                  <a:schemeClr val="bg1"/>
                </a:solidFill>
                <a:latin typeface="Franklin Gothic Medium" pitchFamily="34" charset="0"/>
                <a:ea typeface="HY견고딕" pitchFamily="18" charset="-127"/>
              </a:rPr>
              <a:t> </a:t>
            </a:r>
            <a:r>
              <a:rPr lang="ko-KR" altLang="en-US" dirty="0" err="1" smtClean="0">
                <a:solidFill>
                  <a:schemeClr val="bg1"/>
                </a:solidFill>
                <a:latin typeface="Franklin Gothic Medium" pitchFamily="34" charset="0"/>
                <a:ea typeface="HY견고딕" pitchFamily="18" charset="-127"/>
              </a:rPr>
              <a:t>위해요소관리계획서</a:t>
            </a:r>
            <a:endParaRPr kumimoji="0" lang="ko-KR" altLang="en-US" dirty="0">
              <a:solidFill>
                <a:schemeClr val="bg1"/>
              </a:solidFill>
              <a:latin typeface="Franklin Gothic Medium" pitchFamily="34" charset="0"/>
              <a:ea typeface="HY견고딕" pitchFamily="18" charset="-127"/>
            </a:endParaRPr>
          </a:p>
        </p:txBody>
      </p:sp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113" name="슬라이드 번호 개체 틀 18"/>
          <p:cNvSpPr>
            <a:spLocks noGrp="1"/>
          </p:cNvSpPr>
          <p:nvPr>
            <p:ph type="sldNum" sz="quarter" idx="10"/>
          </p:nvPr>
        </p:nvSpPr>
        <p:spPr>
          <a:xfrm>
            <a:off x="9215399" y="6321410"/>
            <a:ext cx="571500" cy="412750"/>
          </a:xfrm>
        </p:spPr>
        <p:txBody>
          <a:bodyPr/>
          <a:lstStyle/>
          <a:p>
            <a:pPr>
              <a:defRPr/>
            </a:pPr>
            <a:fld id="{7935FCAA-BBB0-4DAB-ADC1-FD6FFA529600}" type="slidenum">
              <a:rPr lang="ko-KR" altLang="en-US"/>
              <a:pPr>
                <a:defRPr/>
              </a:pPr>
              <a:t>74</a:t>
            </a:fld>
            <a:endParaRPr lang="ko-KR" altLang="en-US"/>
          </a:p>
        </p:txBody>
      </p:sp>
      <p:pic>
        <p:nvPicPr>
          <p:cNvPr id="8" name="그림 7" descr="계획서1001.jpg"/>
          <p:cNvPicPr>
            <a:picLocks noChangeAspect="1"/>
          </p:cNvPicPr>
          <p:nvPr/>
        </p:nvPicPr>
        <p:blipFill>
          <a:blip r:embed="rId3"/>
          <a:srcRect l="8749" t="10416" r="5802" b="6250"/>
          <a:stretch>
            <a:fillRect/>
          </a:stretch>
        </p:blipFill>
        <p:spPr>
          <a:xfrm>
            <a:off x="428596" y="1142984"/>
            <a:ext cx="3857652" cy="5320899"/>
          </a:xfrm>
          <a:prstGeom prst="rect">
            <a:avLst/>
          </a:prstGeom>
        </p:spPr>
      </p:pic>
      <p:sp>
        <p:nvSpPr>
          <p:cNvPr id="9" name="직사각형 8"/>
          <p:cNvSpPr/>
          <p:nvPr/>
        </p:nvSpPr>
        <p:spPr>
          <a:xfrm>
            <a:off x="428596" y="2428868"/>
            <a:ext cx="3857652" cy="928694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0" name="직사각형 9"/>
          <p:cNvSpPr/>
          <p:nvPr/>
        </p:nvSpPr>
        <p:spPr>
          <a:xfrm>
            <a:off x="4572000" y="1214422"/>
            <a:ext cx="4357718" cy="1071570"/>
          </a:xfrm>
          <a:prstGeom prst="rect">
            <a:avLst/>
          </a:prstGeom>
          <a:solidFill>
            <a:srgbClr val="D8F67A"/>
          </a:solidFill>
          <a:ln>
            <a:solidFill>
              <a:srgbClr val="00682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buFont typeface="Wingdings" pitchFamily="2" charset="2"/>
              <a:buChar char="u"/>
            </a:pPr>
            <a:r>
              <a:rPr lang="en-US" altLang="ko-KR" dirty="0" smtClean="0">
                <a:solidFill>
                  <a:schemeClr val="tx1"/>
                </a:solidFill>
              </a:rPr>
              <a:t> GAP</a:t>
            </a:r>
            <a:r>
              <a:rPr lang="ko-KR" altLang="en-US" dirty="0" smtClean="0">
                <a:solidFill>
                  <a:schemeClr val="tx1"/>
                </a:solidFill>
              </a:rPr>
              <a:t>책임자</a:t>
            </a:r>
            <a:endParaRPr lang="en-US" altLang="ko-KR" dirty="0" smtClean="0">
              <a:solidFill>
                <a:schemeClr val="tx1"/>
              </a:solidFill>
            </a:endParaRPr>
          </a:p>
          <a:p>
            <a:r>
              <a:rPr lang="en-US" altLang="ko-KR" sz="1600" dirty="0" smtClean="0">
                <a:solidFill>
                  <a:schemeClr val="tx1"/>
                </a:solidFill>
              </a:rPr>
              <a:t> GAP</a:t>
            </a:r>
            <a:r>
              <a:rPr lang="ko-KR" altLang="en-US" sz="1600" dirty="0" smtClean="0">
                <a:solidFill>
                  <a:schemeClr val="tx1"/>
                </a:solidFill>
              </a:rPr>
              <a:t>농산물을 생산하는 농장 및 수확 후 관리시설</a:t>
            </a:r>
            <a:r>
              <a:rPr lang="en-US" altLang="ko-KR" sz="1600" dirty="0" smtClean="0">
                <a:solidFill>
                  <a:schemeClr val="tx1"/>
                </a:solidFill>
              </a:rPr>
              <a:t>, </a:t>
            </a:r>
            <a:r>
              <a:rPr lang="ko-KR" altLang="en-US" sz="1600" dirty="0" smtClean="0">
                <a:solidFill>
                  <a:schemeClr val="tx1"/>
                </a:solidFill>
              </a:rPr>
              <a:t>농작업자에 대한 교육 등의 관리 책임자로 </a:t>
            </a:r>
            <a:r>
              <a:rPr lang="en-US" altLang="ko-KR" sz="1600" dirty="0" smtClean="0">
                <a:solidFill>
                  <a:schemeClr val="tx1"/>
                </a:solidFill>
              </a:rPr>
              <a:t>GAP</a:t>
            </a:r>
            <a:r>
              <a:rPr lang="ko-KR" altLang="en-US" sz="1600" dirty="0" smtClean="0">
                <a:solidFill>
                  <a:schemeClr val="tx1"/>
                </a:solidFill>
              </a:rPr>
              <a:t>기본교육 이상의 교육을 이수한 자</a:t>
            </a:r>
            <a:endParaRPr lang="ko-KR" altLang="en-US" sz="1600" dirty="0">
              <a:solidFill>
                <a:schemeClr val="tx1"/>
              </a:solidFill>
            </a:endParaRPr>
          </a:p>
        </p:txBody>
      </p:sp>
      <p:sp>
        <p:nvSpPr>
          <p:cNvPr id="11" name="직사각형 10"/>
          <p:cNvSpPr/>
          <p:nvPr/>
        </p:nvSpPr>
        <p:spPr>
          <a:xfrm>
            <a:off x="4572000" y="2571744"/>
            <a:ext cx="4357718" cy="1071570"/>
          </a:xfrm>
          <a:prstGeom prst="rect">
            <a:avLst/>
          </a:prstGeom>
          <a:solidFill>
            <a:srgbClr val="EDFBC1"/>
          </a:solidFill>
          <a:ln>
            <a:solidFill>
              <a:srgbClr val="00682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buFont typeface="Wingdings" pitchFamily="2" charset="2"/>
              <a:buChar char="u"/>
            </a:pPr>
            <a:r>
              <a:rPr lang="en-US" altLang="ko-KR" dirty="0" smtClean="0">
                <a:solidFill>
                  <a:schemeClr val="tx1"/>
                </a:solidFill>
              </a:rPr>
              <a:t> </a:t>
            </a:r>
            <a:r>
              <a:rPr lang="ko-KR" altLang="en-US" dirty="0" smtClean="0">
                <a:solidFill>
                  <a:schemeClr val="tx1"/>
                </a:solidFill>
              </a:rPr>
              <a:t>컨설턴트</a:t>
            </a:r>
            <a:endParaRPr lang="en-US" altLang="ko-KR" dirty="0" smtClean="0">
              <a:solidFill>
                <a:schemeClr val="tx1"/>
              </a:solidFill>
            </a:endParaRPr>
          </a:p>
          <a:p>
            <a:r>
              <a:rPr lang="en-US" altLang="ko-KR" sz="1600" dirty="0" smtClean="0">
                <a:solidFill>
                  <a:schemeClr val="tx1"/>
                </a:solidFill>
              </a:rPr>
              <a:t> GAP</a:t>
            </a:r>
            <a:r>
              <a:rPr lang="ko-KR" altLang="en-US" sz="1600" dirty="0" smtClean="0">
                <a:solidFill>
                  <a:schemeClr val="tx1"/>
                </a:solidFill>
              </a:rPr>
              <a:t>전문인력 양성과정 이상의 교육을 이수한 자로 </a:t>
            </a:r>
            <a:r>
              <a:rPr lang="en-US" altLang="ko-KR" sz="1600" dirty="0" smtClean="0">
                <a:solidFill>
                  <a:schemeClr val="tx1"/>
                </a:solidFill>
              </a:rPr>
              <a:t>GAP</a:t>
            </a:r>
            <a:r>
              <a:rPr lang="ko-KR" altLang="en-US" sz="1600" dirty="0" err="1" smtClean="0">
                <a:solidFill>
                  <a:schemeClr val="tx1"/>
                </a:solidFill>
              </a:rPr>
              <a:t>인증기준별</a:t>
            </a:r>
            <a:r>
              <a:rPr lang="ko-KR" altLang="en-US" sz="1600" dirty="0" smtClean="0">
                <a:solidFill>
                  <a:schemeClr val="tx1"/>
                </a:solidFill>
              </a:rPr>
              <a:t> 실천 방법 및 개선사항 등의 지도역량이 있는 자</a:t>
            </a:r>
            <a:endParaRPr lang="ko-KR" altLang="en-US" sz="1600" dirty="0">
              <a:solidFill>
                <a:schemeClr val="tx1"/>
              </a:solidFill>
            </a:endParaRPr>
          </a:p>
        </p:txBody>
      </p:sp>
      <p:cxnSp>
        <p:nvCxnSpPr>
          <p:cNvPr id="13" name="꺾인 연결선 12"/>
          <p:cNvCxnSpPr>
            <a:endCxn id="10" idx="1"/>
          </p:cNvCxnSpPr>
          <p:nvPr/>
        </p:nvCxnSpPr>
        <p:spPr>
          <a:xfrm flipV="1">
            <a:off x="1142976" y="1750207"/>
            <a:ext cx="3429024" cy="1178727"/>
          </a:xfrm>
          <a:prstGeom prst="bentConnector3">
            <a:avLst>
              <a:gd name="adj1" fmla="val 50000"/>
            </a:avLst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꺾인 연결선 16"/>
          <p:cNvCxnSpPr>
            <a:endCxn id="11" idx="1"/>
          </p:cNvCxnSpPr>
          <p:nvPr/>
        </p:nvCxnSpPr>
        <p:spPr>
          <a:xfrm flipV="1">
            <a:off x="1142976" y="3107529"/>
            <a:ext cx="3429024" cy="107157"/>
          </a:xfrm>
          <a:prstGeom prst="bentConnector3">
            <a:avLst>
              <a:gd name="adj1" fmla="val 50000"/>
            </a:avLst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직사각형 19"/>
          <p:cNvSpPr/>
          <p:nvPr/>
        </p:nvSpPr>
        <p:spPr>
          <a:xfrm>
            <a:off x="428596" y="4071942"/>
            <a:ext cx="3857652" cy="500066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1" name="직사각형 20"/>
          <p:cNvSpPr/>
          <p:nvPr/>
        </p:nvSpPr>
        <p:spPr>
          <a:xfrm>
            <a:off x="4572000" y="3857628"/>
            <a:ext cx="4357718" cy="1071570"/>
          </a:xfrm>
          <a:prstGeom prst="rect">
            <a:avLst/>
          </a:prstGeom>
          <a:solidFill>
            <a:srgbClr val="EDFBC1"/>
          </a:solidFill>
          <a:ln>
            <a:solidFill>
              <a:srgbClr val="00682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buFont typeface="Wingdings" pitchFamily="2" charset="2"/>
              <a:buChar char="u"/>
            </a:pPr>
            <a:r>
              <a:rPr lang="en-US" altLang="ko-KR" dirty="0" smtClean="0">
                <a:solidFill>
                  <a:schemeClr val="tx1"/>
                </a:solidFill>
              </a:rPr>
              <a:t> </a:t>
            </a:r>
            <a:r>
              <a:rPr lang="ko-KR" altLang="en-US" dirty="0" smtClean="0">
                <a:solidFill>
                  <a:schemeClr val="tx1"/>
                </a:solidFill>
              </a:rPr>
              <a:t>수확 후 관리시설</a:t>
            </a:r>
            <a:endParaRPr lang="en-US" altLang="ko-KR" dirty="0" smtClean="0">
              <a:solidFill>
                <a:schemeClr val="tx1"/>
              </a:solidFill>
            </a:endParaRPr>
          </a:p>
          <a:p>
            <a:r>
              <a:rPr lang="en-US" altLang="ko-KR" sz="1600" dirty="0" smtClean="0">
                <a:solidFill>
                  <a:schemeClr val="tx1"/>
                </a:solidFill>
              </a:rPr>
              <a:t> </a:t>
            </a:r>
            <a:r>
              <a:rPr lang="ko-KR" altLang="en-US" sz="1600" dirty="0" err="1" smtClean="0">
                <a:solidFill>
                  <a:schemeClr val="tx1"/>
                </a:solidFill>
              </a:rPr>
              <a:t>농관원에서</a:t>
            </a:r>
            <a:r>
              <a:rPr lang="ko-KR" altLang="en-US" sz="1600" dirty="0" smtClean="0">
                <a:solidFill>
                  <a:schemeClr val="tx1"/>
                </a:solidFill>
              </a:rPr>
              <a:t> 지정된 수확 후 관리시설 또는 </a:t>
            </a:r>
            <a:endParaRPr lang="en-US" altLang="ko-KR" sz="1600" dirty="0" smtClean="0">
              <a:solidFill>
                <a:schemeClr val="tx1"/>
              </a:solidFill>
            </a:endParaRPr>
          </a:p>
          <a:p>
            <a:r>
              <a:rPr lang="en-US" altLang="ko-KR" sz="1600" dirty="0" smtClean="0">
                <a:solidFill>
                  <a:schemeClr val="tx1"/>
                </a:solidFill>
              </a:rPr>
              <a:t> </a:t>
            </a:r>
            <a:r>
              <a:rPr lang="ko-KR" altLang="en-US" sz="1600" dirty="0" smtClean="0">
                <a:solidFill>
                  <a:schemeClr val="tx1"/>
                </a:solidFill>
              </a:rPr>
              <a:t>농가가 보유한 작업장을 기재</a:t>
            </a:r>
            <a:endParaRPr lang="ko-KR" altLang="en-US" sz="1600" dirty="0">
              <a:solidFill>
                <a:schemeClr val="tx1"/>
              </a:solidFill>
            </a:endParaRPr>
          </a:p>
        </p:txBody>
      </p:sp>
      <p:cxnSp>
        <p:nvCxnSpPr>
          <p:cNvPr id="25" name="꺾인 연결선 24"/>
          <p:cNvCxnSpPr>
            <a:stCxn id="20" idx="3"/>
            <a:endCxn id="21" idx="1"/>
          </p:cNvCxnSpPr>
          <p:nvPr/>
        </p:nvCxnSpPr>
        <p:spPr>
          <a:xfrm>
            <a:off x="4286248" y="4321975"/>
            <a:ext cx="285752" cy="71438"/>
          </a:xfrm>
          <a:prstGeom prst="bentConnector3">
            <a:avLst>
              <a:gd name="adj1" fmla="val 50000"/>
            </a:avLst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6" name="직사각형 25"/>
          <p:cNvSpPr/>
          <p:nvPr/>
        </p:nvSpPr>
        <p:spPr>
          <a:xfrm>
            <a:off x="428596" y="4643446"/>
            <a:ext cx="3857652" cy="1357322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7" name="직사각형 26"/>
          <p:cNvSpPr/>
          <p:nvPr/>
        </p:nvSpPr>
        <p:spPr>
          <a:xfrm>
            <a:off x="4572000" y="5143512"/>
            <a:ext cx="4357718" cy="1071570"/>
          </a:xfrm>
          <a:prstGeom prst="rect">
            <a:avLst/>
          </a:prstGeom>
          <a:solidFill>
            <a:srgbClr val="EDFBC1"/>
          </a:solidFill>
          <a:ln>
            <a:solidFill>
              <a:srgbClr val="00682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buFont typeface="Wingdings" pitchFamily="2" charset="2"/>
              <a:buChar char="u"/>
            </a:pPr>
            <a:r>
              <a:rPr lang="en-US" altLang="ko-KR" dirty="0" smtClean="0">
                <a:solidFill>
                  <a:schemeClr val="tx1"/>
                </a:solidFill>
              </a:rPr>
              <a:t> </a:t>
            </a:r>
            <a:r>
              <a:rPr lang="ko-KR" altLang="en-US" dirty="0" smtClean="0">
                <a:solidFill>
                  <a:schemeClr val="tx1"/>
                </a:solidFill>
              </a:rPr>
              <a:t>작물 종류별 </a:t>
            </a:r>
            <a:r>
              <a:rPr lang="ko-KR" altLang="en-US" dirty="0" err="1" smtClean="0">
                <a:solidFill>
                  <a:schemeClr val="tx1"/>
                </a:solidFill>
              </a:rPr>
              <a:t>재배작기</a:t>
            </a:r>
            <a:endParaRPr lang="en-US" altLang="ko-KR" dirty="0" smtClean="0">
              <a:solidFill>
                <a:schemeClr val="tx1"/>
              </a:solidFill>
            </a:endParaRPr>
          </a:p>
          <a:p>
            <a:r>
              <a:rPr lang="en-US" altLang="ko-KR" sz="1600" dirty="0" smtClean="0">
                <a:solidFill>
                  <a:schemeClr val="tx1"/>
                </a:solidFill>
              </a:rPr>
              <a:t> </a:t>
            </a:r>
            <a:r>
              <a:rPr lang="ko-KR" altLang="en-US" sz="1600" dirty="0" smtClean="0">
                <a:solidFill>
                  <a:schemeClr val="tx1"/>
                </a:solidFill>
              </a:rPr>
              <a:t>생산하고자 하는 품목 또는 품목군별에</a:t>
            </a:r>
            <a:endParaRPr lang="en-US" altLang="ko-KR" sz="1600" dirty="0" smtClean="0">
              <a:solidFill>
                <a:schemeClr val="tx1"/>
              </a:solidFill>
            </a:endParaRPr>
          </a:p>
          <a:p>
            <a:r>
              <a:rPr lang="ko-KR" altLang="en-US" sz="1600" dirty="0" smtClean="0">
                <a:solidFill>
                  <a:schemeClr val="tx1"/>
                </a:solidFill>
              </a:rPr>
              <a:t> 대하여 주요 단계별 </a:t>
            </a:r>
            <a:r>
              <a:rPr lang="ko-KR" altLang="en-US" sz="1600" dirty="0" err="1" smtClean="0">
                <a:solidFill>
                  <a:schemeClr val="tx1"/>
                </a:solidFill>
              </a:rPr>
              <a:t>농작업</a:t>
            </a:r>
            <a:r>
              <a:rPr lang="ko-KR" altLang="en-US" sz="1600" dirty="0" smtClean="0">
                <a:solidFill>
                  <a:schemeClr val="tx1"/>
                </a:solidFill>
              </a:rPr>
              <a:t> 내역을 기재</a:t>
            </a:r>
            <a:endParaRPr lang="ko-KR" altLang="en-US" sz="16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008647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TextBox 1"/>
          <p:cNvSpPr txBox="1">
            <a:spLocks noChangeArrowheads="1"/>
          </p:cNvSpPr>
          <p:nvPr/>
        </p:nvSpPr>
        <p:spPr bwMode="auto">
          <a:xfrm>
            <a:off x="409646" y="445161"/>
            <a:ext cx="2473375" cy="35471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76965" tIns="38483" rIns="76965" bIns="38483">
            <a:spAutoFit/>
          </a:bodyPr>
          <a:lstStyle/>
          <a:p>
            <a:pPr>
              <a:buFont typeface="Wingdings" pitchFamily="2" charset="2"/>
              <a:buChar char="Ø"/>
            </a:pPr>
            <a:r>
              <a:rPr lang="ko-KR" altLang="en-US" dirty="0" smtClean="0">
                <a:solidFill>
                  <a:schemeClr val="bg1"/>
                </a:solidFill>
                <a:latin typeface="Franklin Gothic Medium" pitchFamily="34" charset="0"/>
                <a:ea typeface="HY견고딕" pitchFamily="18" charset="-127"/>
              </a:rPr>
              <a:t> </a:t>
            </a:r>
            <a:r>
              <a:rPr lang="ko-KR" altLang="en-US" dirty="0" err="1" smtClean="0">
                <a:solidFill>
                  <a:schemeClr val="bg1"/>
                </a:solidFill>
                <a:latin typeface="Franklin Gothic Medium" pitchFamily="34" charset="0"/>
                <a:ea typeface="HY견고딕" pitchFamily="18" charset="-127"/>
              </a:rPr>
              <a:t>위해요소관리계획서</a:t>
            </a:r>
            <a:endParaRPr kumimoji="0" lang="ko-KR" altLang="en-US" dirty="0">
              <a:solidFill>
                <a:schemeClr val="bg1"/>
              </a:solidFill>
              <a:latin typeface="Franklin Gothic Medium" pitchFamily="34" charset="0"/>
              <a:ea typeface="HY견고딕" pitchFamily="18" charset="-127"/>
            </a:endParaRPr>
          </a:p>
        </p:txBody>
      </p:sp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113" name="슬라이드 번호 개체 틀 18"/>
          <p:cNvSpPr>
            <a:spLocks noGrp="1"/>
          </p:cNvSpPr>
          <p:nvPr>
            <p:ph type="sldNum" sz="quarter" idx="10"/>
          </p:nvPr>
        </p:nvSpPr>
        <p:spPr>
          <a:xfrm>
            <a:off x="9215399" y="6321410"/>
            <a:ext cx="571500" cy="412750"/>
          </a:xfrm>
        </p:spPr>
        <p:txBody>
          <a:bodyPr/>
          <a:lstStyle/>
          <a:p>
            <a:pPr>
              <a:defRPr/>
            </a:pPr>
            <a:fld id="{7935FCAA-BBB0-4DAB-ADC1-FD6FFA529600}" type="slidenum">
              <a:rPr lang="ko-KR" altLang="en-US"/>
              <a:pPr>
                <a:defRPr/>
              </a:pPr>
              <a:t>75</a:t>
            </a:fld>
            <a:endParaRPr lang="ko-KR" altLang="en-US"/>
          </a:p>
        </p:txBody>
      </p:sp>
      <p:pic>
        <p:nvPicPr>
          <p:cNvPr id="75778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1438" y="1000108"/>
            <a:ext cx="4357686" cy="31432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grpSp>
        <p:nvGrpSpPr>
          <p:cNvPr id="2" name="그룹 18"/>
          <p:cNvGrpSpPr/>
          <p:nvPr/>
        </p:nvGrpSpPr>
        <p:grpSpPr>
          <a:xfrm>
            <a:off x="4857752" y="1157794"/>
            <a:ext cx="3500462" cy="2771272"/>
            <a:chOff x="4857752" y="1157794"/>
            <a:chExt cx="3643338" cy="3057024"/>
          </a:xfrm>
        </p:grpSpPr>
        <p:pic>
          <p:nvPicPr>
            <p:cNvPr id="75779" name="Picture 3"/>
            <p:cNvPicPr>
              <a:picLocks noChangeAspect="1" noChangeArrowheads="1"/>
            </p:cNvPicPr>
            <p:nvPr/>
          </p:nvPicPr>
          <p:blipFill>
            <a:blip r:embed="rId4"/>
            <a:srcRect l="10417" t="30762" r="66927" b="15771"/>
            <a:stretch>
              <a:fillRect/>
            </a:stretch>
          </p:blipFill>
          <p:spPr bwMode="auto">
            <a:xfrm>
              <a:off x="4857752" y="1157794"/>
              <a:ext cx="3643338" cy="305702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</p:pic>
        <p:sp>
          <p:nvSpPr>
            <p:cNvPr id="18" name="자유형 17"/>
            <p:cNvSpPr/>
            <p:nvPr/>
          </p:nvSpPr>
          <p:spPr>
            <a:xfrm>
              <a:off x="5921115" y="1509010"/>
              <a:ext cx="2375941" cy="2168577"/>
            </a:xfrm>
            <a:custGeom>
              <a:avLst/>
              <a:gdLst>
                <a:gd name="connsiteX0" fmla="*/ 0 w 2375941"/>
                <a:gd name="connsiteY0" fmla="*/ 199869 h 2168577"/>
                <a:gd name="connsiteX1" fmla="*/ 119921 w 2375941"/>
                <a:gd name="connsiteY1" fmla="*/ 424721 h 2168577"/>
                <a:gd name="connsiteX2" fmla="*/ 224852 w 2375941"/>
                <a:gd name="connsiteY2" fmla="*/ 829456 h 2168577"/>
                <a:gd name="connsiteX3" fmla="*/ 269823 w 2375941"/>
                <a:gd name="connsiteY3" fmla="*/ 1099279 h 2168577"/>
                <a:gd name="connsiteX4" fmla="*/ 269823 w 2375941"/>
                <a:gd name="connsiteY4" fmla="*/ 1504013 h 2168577"/>
                <a:gd name="connsiteX5" fmla="*/ 344774 w 2375941"/>
                <a:gd name="connsiteY5" fmla="*/ 1833797 h 2168577"/>
                <a:gd name="connsiteX6" fmla="*/ 629587 w 2375941"/>
                <a:gd name="connsiteY6" fmla="*/ 2118610 h 2168577"/>
                <a:gd name="connsiteX7" fmla="*/ 869429 w 2375941"/>
                <a:gd name="connsiteY7" fmla="*/ 2133600 h 2168577"/>
                <a:gd name="connsiteX8" fmla="*/ 1588957 w 2375941"/>
                <a:gd name="connsiteY8" fmla="*/ 2013679 h 2168577"/>
                <a:gd name="connsiteX9" fmla="*/ 1933731 w 2375941"/>
                <a:gd name="connsiteY9" fmla="*/ 1938728 h 2168577"/>
                <a:gd name="connsiteX10" fmla="*/ 2308485 w 2375941"/>
                <a:gd name="connsiteY10" fmla="*/ 1968708 h 2168577"/>
                <a:gd name="connsiteX11" fmla="*/ 2338465 w 2375941"/>
                <a:gd name="connsiteY11" fmla="*/ 1758846 h 2168577"/>
                <a:gd name="connsiteX12" fmla="*/ 2113613 w 2375941"/>
                <a:gd name="connsiteY12" fmla="*/ 1294151 h 2168577"/>
                <a:gd name="connsiteX13" fmla="*/ 1828800 w 2375941"/>
                <a:gd name="connsiteY13" fmla="*/ 649574 h 2168577"/>
                <a:gd name="connsiteX14" fmla="*/ 1424065 w 2375941"/>
                <a:gd name="connsiteY14" fmla="*/ 844446 h 2168577"/>
                <a:gd name="connsiteX15" fmla="*/ 1319134 w 2375941"/>
                <a:gd name="connsiteY15" fmla="*/ 754505 h 2168577"/>
                <a:gd name="connsiteX16" fmla="*/ 1139252 w 2375941"/>
                <a:gd name="connsiteY16" fmla="*/ 424721 h 2168577"/>
                <a:gd name="connsiteX17" fmla="*/ 1019331 w 2375941"/>
                <a:gd name="connsiteY17" fmla="*/ 94938 h 2168577"/>
                <a:gd name="connsiteX18" fmla="*/ 734518 w 2375941"/>
                <a:gd name="connsiteY18" fmla="*/ 34977 h 2168577"/>
                <a:gd name="connsiteX19" fmla="*/ 374754 w 2375941"/>
                <a:gd name="connsiteY19" fmla="*/ 4997 h 2168577"/>
                <a:gd name="connsiteX20" fmla="*/ 119921 w 2375941"/>
                <a:gd name="connsiteY20" fmla="*/ 64957 h 2168577"/>
                <a:gd name="connsiteX21" fmla="*/ 0 w 2375941"/>
                <a:gd name="connsiteY21" fmla="*/ 199869 h 216857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</a:cxnLst>
              <a:rect l="l" t="t" r="r" b="b"/>
              <a:pathLst>
                <a:path w="2375941" h="2168577">
                  <a:moveTo>
                    <a:pt x="0" y="199869"/>
                  </a:moveTo>
                  <a:cubicBezTo>
                    <a:pt x="0" y="259830"/>
                    <a:pt x="82446" y="319790"/>
                    <a:pt x="119921" y="424721"/>
                  </a:cubicBezTo>
                  <a:cubicBezTo>
                    <a:pt x="157396" y="529652"/>
                    <a:pt x="199868" y="717030"/>
                    <a:pt x="224852" y="829456"/>
                  </a:cubicBezTo>
                  <a:cubicBezTo>
                    <a:pt x="249836" y="941882"/>
                    <a:pt x="262328" y="986853"/>
                    <a:pt x="269823" y="1099279"/>
                  </a:cubicBezTo>
                  <a:cubicBezTo>
                    <a:pt x="277318" y="1211705"/>
                    <a:pt x="257331" y="1381593"/>
                    <a:pt x="269823" y="1504013"/>
                  </a:cubicBezTo>
                  <a:cubicBezTo>
                    <a:pt x="282315" y="1626433"/>
                    <a:pt x="284813" y="1731364"/>
                    <a:pt x="344774" y="1833797"/>
                  </a:cubicBezTo>
                  <a:cubicBezTo>
                    <a:pt x="404735" y="1936230"/>
                    <a:pt x="542144" y="2068643"/>
                    <a:pt x="629587" y="2118610"/>
                  </a:cubicBezTo>
                  <a:cubicBezTo>
                    <a:pt x="717030" y="2168577"/>
                    <a:pt x="709534" y="2151089"/>
                    <a:pt x="869429" y="2133600"/>
                  </a:cubicBezTo>
                  <a:cubicBezTo>
                    <a:pt x="1029324" y="2116111"/>
                    <a:pt x="1411573" y="2046158"/>
                    <a:pt x="1588957" y="2013679"/>
                  </a:cubicBezTo>
                  <a:cubicBezTo>
                    <a:pt x="1766341" y="1981200"/>
                    <a:pt x="1813810" y="1946223"/>
                    <a:pt x="1933731" y="1938728"/>
                  </a:cubicBezTo>
                  <a:cubicBezTo>
                    <a:pt x="2053652" y="1931233"/>
                    <a:pt x="2241029" y="1998688"/>
                    <a:pt x="2308485" y="1968708"/>
                  </a:cubicBezTo>
                  <a:cubicBezTo>
                    <a:pt x="2375941" y="1938728"/>
                    <a:pt x="2370944" y="1871272"/>
                    <a:pt x="2338465" y="1758846"/>
                  </a:cubicBezTo>
                  <a:cubicBezTo>
                    <a:pt x="2305986" y="1646420"/>
                    <a:pt x="2198557" y="1479030"/>
                    <a:pt x="2113613" y="1294151"/>
                  </a:cubicBezTo>
                  <a:cubicBezTo>
                    <a:pt x="2028669" y="1109272"/>
                    <a:pt x="1943725" y="724525"/>
                    <a:pt x="1828800" y="649574"/>
                  </a:cubicBezTo>
                  <a:cubicBezTo>
                    <a:pt x="1713875" y="574623"/>
                    <a:pt x="1509009" y="826958"/>
                    <a:pt x="1424065" y="844446"/>
                  </a:cubicBezTo>
                  <a:cubicBezTo>
                    <a:pt x="1339121" y="861934"/>
                    <a:pt x="1366603" y="824459"/>
                    <a:pt x="1319134" y="754505"/>
                  </a:cubicBezTo>
                  <a:cubicBezTo>
                    <a:pt x="1271665" y="684551"/>
                    <a:pt x="1189219" y="534649"/>
                    <a:pt x="1139252" y="424721"/>
                  </a:cubicBezTo>
                  <a:cubicBezTo>
                    <a:pt x="1089285" y="314793"/>
                    <a:pt x="1086787" y="159895"/>
                    <a:pt x="1019331" y="94938"/>
                  </a:cubicBezTo>
                  <a:cubicBezTo>
                    <a:pt x="951875" y="29981"/>
                    <a:pt x="841947" y="49967"/>
                    <a:pt x="734518" y="34977"/>
                  </a:cubicBezTo>
                  <a:cubicBezTo>
                    <a:pt x="627089" y="19987"/>
                    <a:pt x="477187" y="0"/>
                    <a:pt x="374754" y="4997"/>
                  </a:cubicBezTo>
                  <a:cubicBezTo>
                    <a:pt x="272321" y="9994"/>
                    <a:pt x="182380" y="32478"/>
                    <a:pt x="119921" y="64957"/>
                  </a:cubicBezTo>
                  <a:cubicBezTo>
                    <a:pt x="57462" y="97436"/>
                    <a:pt x="0" y="139908"/>
                    <a:pt x="0" y="199869"/>
                  </a:cubicBezTo>
                  <a:close/>
                </a:path>
              </a:pathLst>
            </a:custGeom>
            <a:noFill/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sp>
        <p:nvSpPr>
          <p:cNvPr id="22" name="TextBox 21"/>
          <p:cNvSpPr txBox="1"/>
          <p:nvPr/>
        </p:nvSpPr>
        <p:spPr>
          <a:xfrm>
            <a:off x="357158" y="1639538"/>
            <a:ext cx="350046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 smtClean="0"/>
              <a:t>대표필지 우선 기재</a:t>
            </a:r>
            <a:endParaRPr lang="en-US" altLang="ko-KR" dirty="0" smtClean="0"/>
          </a:p>
          <a:p>
            <a:r>
              <a:rPr lang="ko-KR" altLang="en-US" dirty="0" smtClean="0"/>
              <a:t>주변 오염원이 있는 필지 기재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1750084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TextBox 1"/>
          <p:cNvSpPr txBox="1">
            <a:spLocks noChangeArrowheads="1"/>
          </p:cNvSpPr>
          <p:nvPr/>
        </p:nvSpPr>
        <p:spPr bwMode="auto">
          <a:xfrm>
            <a:off x="409646" y="445161"/>
            <a:ext cx="2473375" cy="35471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76965" tIns="38483" rIns="76965" bIns="38483">
            <a:spAutoFit/>
          </a:bodyPr>
          <a:lstStyle/>
          <a:p>
            <a:pPr>
              <a:buFont typeface="Wingdings" pitchFamily="2" charset="2"/>
              <a:buChar char="Ø"/>
            </a:pPr>
            <a:r>
              <a:rPr lang="ko-KR" altLang="en-US" dirty="0" smtClean="0">
                <a:solidFill>
                  <a:schemeClr val="bg1"/>
                </a:solidFill>
                <a:latin typeface="Franklin Gothic Medium" pitchFamily="34" charset="0"/>
                <a:ea typeface="HY견고딕" pitchFamily="18" charset="-127"/>
              </a:rPr>
              <a:t> </a:t>
            </a:r>
            <a:r>
              <a:rPr lang="ko-KR" altLang="en-US" dirty="0" err="1" smtClean="0">
                <a:solidFill>
                  <a:schemeClr val="bg1"/>
                </a:solidFill>
                <a:latin typeface="Franklin Gothic Medium" pitchFamily="34" charset="0"/>
                <a:ea typeface="HY견고딕" pitchFamily="18" charset="-127"/>
              </a:rPr>
              <a:t>위해요소관리계획서</a:t>
            </a:r>
            <a:endParaRPr kumimoji="0" lang="ko-KR" altLang="en-US" dirty="0">
              <a:solidFill>
                <a:schemeClr val="bg1"/>
              </a:solidFill>
              <a:latin typeface="Franklin Gothic Medium" pitchFamily="34" charset="0"/>
              <a:ea typeface="HY견고딕" pitchFamily="18" charset="-127"/>
            </a:endParaRPr>
          </a:p>
        </p:txBody>
      </p:sp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113" name="슬라이드 번호 개체 틀 18"/>
          <p:cNvSpPr>
            <a:spLocks noGrp="1"/>
          </p:cNvSpPr>
          <p:nvPr>
            <p:ph type="sldNum" sz="quarter" idx="10"/>
          </p:nvPr>
        </p:nvSpPr>
        <p:spPr>
          <a:xfrm>
            <a:off x="9215399" y="6321410"/>
            <a:ext cx="571500" cy="412750"/>
          </a:xfrm>
        </p:spPr>
        <p:txBody>
          <a:bodyPr/>
          <a:lstStyle/>
          <a:p>
            <a:pPr>
              <a:defRPr/>
            </a:pPr>
            <a:fld id="{7935FCAA-BBB0-4DAB-ADC1-FD6FFA529600}" type="slidenum">
              <a:rPr lang="ko-KR" altLang="en-US"/>
              <a:pPr>
                <a:defRPr/>
              </a:pPr>
              <a:t>76</a:t>
            </a:fld>
            <a:endParaRPr lang="ko-KR" altLang="en-US"/>
          </a:p>
        </p:txBody>
      </p:sp>
      <p:pic>
        <p:nvPicPr>
          <p:cNvPr id="76802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14282" y="1000108"/>
            <a:ext cx="6248400" cy="2400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76804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pic>
        <p:nvPicPr>
          <p:cNvPr id="76803" name="_x201316896" descr="EMB000023542ce9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14282" y="3429000"/>
            <a:ext cx="4404695" cy="2643206"/>
          </a:xfrm>
          <a:prstGeom prst="rect">
            <a:avLst/>
          </a:prstGeom>
          <a:noFill/>
        </p:spPr>
      </p:pic>
      <p:sp>
        <p:nvSpPr>
          <p:cNvPr id="76806" name="Rectangle 6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pic>
        <p:nvPicPr>
          <p:cNvPr id="76805" name="_x201318976" descr="EMB000023542cec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4857752" y="3571876"/>
            <a:ext cx="3071834" cy="1428760"/>
          </a:xfrm>
          <a:prstGeom prst="rect">
            <a:avLst/>
          </a:prstGeom>
          <a:noFill/>
        </p:spPr>
      </p:pic>
      <p:sp>
        <p:nvSpPr>
          <p:cNvPr id="76808" name="Rectangle 8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pic>
        <p:nvPicPr>
          <p:cNvPr id="76807" name="_x201316736" descr="EMB000023542cef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4857752" y="4786322"/>
            <a:ext cx="3143272" cy="1572626"/>
          </a:xfrm>
          <a:prstGeom prst="rect">
            <a:avLst/>
          </a:prstGeom>
          <a:noFill/>
        </p:spPr>
      </p:pic>
      <p:sp>
        <p:nvSpPr>
          <p:cNvPr id="76810" name="Rectangle 10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pic>
        <p:nvPicPr>
          <p:cNvPr id="76809" name="_x201315856" descr="EMB000023542cf2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7215206" y="1857364"/>
            <a:ext cx="1147763" cy="120650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34072011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TextBox 1"/>
          <p:cNvSpPr txBox="1">
            <a:spLocks noChangeArrowheads="1"/>
          </p:cNvSpPr>
          <p:nvPr/>
        </p:nvSpPr>
        <p:spPr bwMode="auto">
          <a:xfrm>
            <a:off x="409646" y="445161"/>
            <a:ext cx="2473375" cy="35471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76965" tIns="38483" rIns="76965" bIns="38483">
            <a:spAutoFit/>
          </a:bodyPr>
          <a:lstStyle/>
          <a:p>
            <a:pPr>
              <a:buFont typeface="Wingdings" pitchFamily="2" charset="2"/>
              <a:buChar char="Ø"/>
            </a:pPr>
            <a:r>
              <a:rPr lang="ko-KR" altLang="en-US" dirty="0" smtClean="0">
                <a:solidFill>
                  <a:schemeClr val="bg1"/>
                </a:solidFill>
                <a:latin typeface="Franklin Gothic Medium" pitchFamily="34" charset="0"/>
                <a:ea typeface="HY견고딕" pitchFamily="18" charset="-127"/>
              </a:rPr>
              <a:t> </a:t>
            </a:r>
            <a:r>
              <a:rPr lang="ko-KR" altLang="en-US" dirty="0" err="1" smtClean="0">
                <a:solidFill>
                  <a:schemeClr val="bg1"/>
                </a:solidFill>
                <a:latin typeface="Franklin Gothic Medium" pitchFamily="34" charset="0"/>
                <a:ea typeface="HY견고딕" pitchFamily="18" charset="-127"/>
              </a:rPr>
              <a:t>위해요소관리계획서</a:t>
            </a:r>
            <a:endParaRPr kumimoji="0" lang="ko-KR" altLang="en-US" dirty="0">
              <a:solidFill>
                <a:schemeClr val="bg1"/>
              </a:solidFill>
              <a:latin typeface="Franklin Gothic Medium" pitchFamily="34" charset="0"/>
              <a:ea typeface="HY견고딕" pitchFamily="18" charset="-127"/>
            </a:endParaRPr>
          </a:p>
        </p:txBody>
      </p:sp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113" name="슬라이드 번호 개체 틀 18"/>
          <p:cNvSpPr>
            <a:spLocks noGrp="1"/>
          </p:cNvSpPr>
          <p:nvPr>
            <p:ph type="sldNum" sz="quarter" idx="10"/>
          </p:nvPr>
        </p:nvSpPr>
        <p:spPr>
          <a:xfrm>
            <a:off x="9215399" y="6321410"/>
            <a:ext cx="571500" cy="412750"/>
          </a:xfrm>
        </p:spPr>
        <p:txBody>
          <a:bodyPr/>
          <a:lstStyle/>
          <a:p>
            <a:pPr>
              <a:defRPr/>
            </a:pPr>
            <a:fld id="{7935FCAA-BBB0-4DAB-ADC1-FD6FFA529600}" type="slidenum">
              <a:rPr lang="ko-KR" altLang="en-US"/>
              <a:pPr>
                <a:defRPr/>
              </a:pPr>
              <a:t>77</a:t>
            </a:fld>
            <a:endParaRPr lang="ko-KR" altLang="en-US"/>
          </a:p>
        </p:txBody>
      </p:sp>
      <p:pic>
        <p:nvPicPr>
          <p:cNvPr id="76802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14282" y="1000108"/>
            <a:ext cx="6248400" cy="2400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76804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76806" name="Rectangle 6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76808" name="Rectangle 8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76810" name="Rectangle 10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pic>
        <p:nvPicPr>
          <p:cNvPr id="179203" name="_x211764824" descr="EMB000023542cf5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71472" y="3429000"/>
            <a:ext cx="4293920" cy="2857520"/>
          </a:xfrm>
          <a:prstGeom prst="rect">
            <a:avLst/>
          </a:prstGeom>
          <a:noFill/>
        </p:spPr>
      </p:pic>
      <p:pic>
        <p:nvPicPr>
          <p:cNvPr id="179202" name="_x211765624" descr="EMB000023542cf6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429256" y="3500437"/>
            <a:ext cx="1714878" cy="1428761"/>
          </a:xfrm>
          <a:prstGeom prst="rect">
            <a:avLst/>
          </a:prstGeom>
          <a:noFill/>
        </p:spPr>
      </p:pic>
      <p:pic>
        <p:nvPicPr>
          <p:cNvPr id="179201" name="_x211765944" descr="EMB000023542cf7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5429256" y="4929198"/>
            <a:ext cx="1697104" cy="1357322"/>
          </a:xfrm>
          <a:prstGeom prst="rect">
            <a:avLst/>
          </a:prstGeom>
          <a:noFill/>
        </p:spPr>
      </p:pic>
      <p:sp>
        <p:nvSpPr>
          <p:cNvPr id="179204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179206" name="Rectangle 6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pic>
        <p:nvPicPr>
          <p:cNvPr id="179205" name="_x201318656" descr="EMB000023542cfa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1525582" y="6357958"/>
            <a:ext cx="2332038" cy="22225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16237664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TextBox 1"/>
          <p:cNvSpPr txBox="1">
            <a:spLocks noChangeArrowheads="1"/>
          </p:cNvSpPr>
          <p:nvPr/>
        </p:nvSpPr>
        <p:spPr bwMode="auto">
          <a:xfrm>
            <a:off x="409646" y="445161"/>
            <a:ext cx="2473375" cy="35471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76965" tIns="38483" rIns="76965" bIns="38483">
            <a:spAutoFit/>
          </a:bodyPr>
          <a:lstStyle/>
          <a:p>
            <a:pPr>
              <a:buFont typeface="Wingdings" pitchFamily="2" charset="2"/>
              <a:buChar char="Ø"/>
            </a:pPr>
            <a:r>
              <a:rPr lang="ko-KR" altLang="en-US" dirty="0" smtClean="0">
                <a:solidFill>
                  <a:schemeClr val="bg1"/>
                </a:solidFill>
                <a:latin typeface="Franklin Gothic Medium" pitchFamily="34" charset="0"/>
                <a:ea typeface="HY견고딕" pitchFamily="18" charset="-127"/>
              </a:rPr>
              <a:t> </a:t>
            </a:r>
            <a:r>
              <a:rPr lang="ko-KR" altLang="en-US" dirty="0" err="1" smtClean="0">
                <a:solidFill>
                  <a:schemeClr val="bg1"/>
                </a:solidFill>
                <a:latin typeface="Franklin Gothic Medium" pitchFamily="34" charset="0"/>
                <a:ea typeface="HY견고딕" pitchFamily="18" charset="-127"/>
              </a:rPr>
              <a:t>위해요소관리계획서</a:t>
            </a:r>
            <a:endParaRPr kumimoji="0" lang="ko-KR" altLang="en-US" dirty="0">
              <a:solidFill>
                <a:schemeClr val="bg1"/>
              </a:solidFill>
              <a:latin typeface="Franklin Gothic Medium" pitchFamily="34" charset="0"/>
              <a:ea typeface="HY견고딕" pitchFamily="18" charset="-127"/>
            </a:endParaRPr>
          </a:p>
        </p:txBody>
      </p:sp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113" name="슬라이드 번호 개체 틀 18"/>
          <p:cNvSpPr>
            <a:spLocks noGrp="1"/>
          </p:cNvSpPr>
          <p:nvPr>
            <p:ph type="sldNum" sz="quarter" idx="10"/>
          </p:nvPr>
        </p:nvSpPr>
        <p:spPr>
          <a:xfrm>
            <a:off x="9215399" y="6321410"/>
            <a:ext cx="571500" cy="412750"/>
          </a:xfrm>
        </p:spPr>
        <p:txBody>
          <a:bodyPr/>
          <a:lstStyle/>
          <a:p>
            <a:pPr>
              <a:defRPr/>
            </a:pPr>
            <a:fld id="{7935FCAA-BBB0-4DAB-ADC1-FD6FFA529600}" type="slidenum">
              <a:rPr lang="ko-KR" altLang="en-US"/>
              <a:pPr>
                <a:defRPr/>
              </a:pPr>
              <a:t>78</a:t>
            </a:fld>
            <a:endParaRPr lang="ko-KR" altLang="en-US"/>
          </a:p>
        </p:txBody>
      </p:sp>
      <p:sp>
        <p:nvSpPr>
          <p:cNvPr id="76804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76806" name="Rectangle 6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76808" name="Rectangle 8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76810" name="Rectangle 10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179204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179206" name="Rectangle 6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pic>
        <p:nvPicPr>
          <p:cNvPr id="180226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28596" y="1000108"/>
            <a:ext cx="7286676" cy="30765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17" name="직사각형 16"/>
          <p:cNvSpPr/>
          <p:nvPr/>
        </p:nvSpPr>
        <p:spPr>
          <a:xfrm>
            <a:off x="500034" y="4286256"/>
            <a:ext cx="7643866" cy="1214446"/>
          </a:xfrm>
          <a:prstGeom prst="rect">
            <a:avLst/>
          </a:prstGeom>
          <a:solidFill>
            <a:srgbClr val="EDFBC1"/>
          </a:solidFill>
          <a:ln>
            <a:solidFill>
              <a:srgbClr val="00682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50000"/>
              </a:lnSpc>
              <a:buFont typeface="Wingdings" pitchFamily="2" charset="2"/>
              <a:buChar char="u"/>
            </a:pPr>
            <a:r>
              <a:rPr lang="en-US" altLang="ko-KR" dirty="0" smtClean="0">
                <a:solidFill>
                  <a:schemeClr val="tx1"/>
                </a:solidFill>
              </a:rPr>
              <a:t> </a:t>
            </a:r>
            <a:r>
              <a:rPr lang="ko-KR" altLang="en-US" b="1" dirty="0" err="1" smtClean="0">
                <a:solidFill>
                  <a:schemeClr val="tx1"/>
                </a:solidFill>
              </a:rPr>
              <a:t>위해요소</a:t>
            </a:r>
            <a:r>
              <a:rPr lang="ko-KR" altLang="en-US" b="1" dirty="0" smtClean="0">
                <a:solidFill>
                  <a:schemeClr val="tx1"/>
                </a:solidFill>
              </a:rPr>
              <a:t> 분석</a:t>
            </a:r>
            <a:endParaRPr lang="en-US" altLang="ko-KR" b="1" dirty="0" smtClean="0">
              <a:solidFill>
                <a:schemeClr val="tx1"/>
              </a:solidFill>
            </a:endParaRPr>
          </a:p>
          <a:p>
            <a:pPr>
              <a:lnSpc>
                <a:spcPct val="150000"/>
              </a:lnSpc>
            </a:pPr>
            <a:r>
              <a:rPr lang="en-US" altLang="ko-KR" sz="1600" dirty="0" smtClean="0">
                <a:solidFill>
                  <a:schemeClr val="tx1"/>
                </a:solidFill>
              </a:rPr>
              <a:t>   </a:t>
            </a:r>
            <a:r>
              <a:rPr lang="ko-KR" altLang="en-US" sz="1600" dirty="0" smtClean="0">
                <a:solidFill>
                  <a:schemeClr val="tx1"/>
                </a:solidFill>
              </a:rPr>
              <a:t>농산물 안전에 영향을 줄 수 있는 </a:t>
            </a:r>
            <a:r>
              <a:rPr lang="ko-KR" altLang="en-US" sz="1600" dirty="0" err="1" smtClean="0">
                <a:solidFill>
                  <a:schemeClr val="tx1"/>
                </a:solidFill>
              </a:rPr>
              <a:t>위해요소와</a:t>
            </a:r>
            <a:r>
              <a:rPr lang="ko-KR" altLang="en-US" sz="1600" dirty="0" smtClean="0">
                <a:solidFill>
                  <a:schemeClr val="tx1"/>
                </a:solidFill>
              </a:rPr>
              <a:t> 이를 유발할 수 있는 조건이 존재</a:t>
            </a:r>
            <a:endParaRPr lang="en-US" altLang="ko-KR" sz="1600" dirty="0" smtClean="0">
              <a:solidFill>
                <a:schemeClr val="tx1"/>
              </a:solidFill>
            </a:endParaRPr>
          </a:p>
          <a:p>
            <a:pPr>
              <a:lnSpc>
                <a:spcPct val="150000"/>
              </a:lnSpc>
            </a:pPr>
            <a:r>
              <a:rPr lang="en-US" altLang="ko-KR" sz="1600" dirty="0" smtClean="0">
                <a:solidFill>
                  <a:schemeClr val="tx1"/>
                </a:solidFill>
              </a:rPr>
              <a:t>   </a:t>
            </a:r>
            <a:r>
              <a:rPr lang="ko-KR" altLang="en-US" sz="1600" dirty="0" smtClean="0">
                <a:solidFill>
                  <a:schemeClr val="tx1"/>
                </a:solidFill>
              </a:rPr>
              <a:t>하는지 여부를 판별하기 위하여 필요한 정보를 수집하고 평가하는 일련의 과정</a:t>
            </a:r>
            <a:endParaRPr lang="ko-KR" altLang="en-US" sz="16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336223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8"/>
          <p:cNvSpPr txBox="1">
            <a:spLocks noChangeArrowheads="1"/>
          </p:cNvSpPr>
          <p:nvPr/>
        </p:nvSpPr>
        <p:spPr>
          <a:xfrm>
            <a:off x="3700463" y="1346200"/>
            <a:ext cx="4464050" cy="850900"/>
          </a:xfrm>
          <a:prstGeom prst="rect">
            <a:avLst/>
          </a:prstGeom>
        </p:spPr>
        <p:txBody>
          <a:bodyPr/>
          <a:lstStyle>
            <a:lvl1pPr algn="ctr" rtl="0" eaLnBrk="0" fontAlgn="base" latinLnBrk="1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latinLnBrk="1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bg1"/>
                </a:solidFill>
                <a:latin typeface="Verdana" pitchFamily="34" charset="0"/>
              </a:defRPr>
            </a:lvl2pPr>
            <a:lvl3pPr algn="ctr" rtl="0" eaLnBrk="0" fontAlgn="base" latinLnBrk="1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bg1"/>
                </a:solidFill>
                <a:latin typeface="Verdana" pitchFamily="34" charset="0"/>
              </a:defRPr>
            </a:lvl3pPr>
            <a:lvl4pPr algn="ctr" rtl="0" eaLnBrk="0" fontAlgn="base" latinLnBrk="1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bg1"/>
                </a:solidFill>
                <a:latin typeface="Verdana" pitchFamily="34" charset="0"/>
              </a:defRPr>
            </a:lvl4pPr>
            <a:lvl5pPr algn="ctr" rtl="0" eaLnBrk="0" fontAlgn="base" latinLnBrk="1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bg1"/>
                </a:solidFill>
                <a:latin typeface="Verdana" pitchFamily="34" charset="0"/>
              </a:defRPr>
            </a:lvl5pPr>
            <a:lvl6pPr marL="457200" algn="ctr" rtl="0" eaLnBrk="1" fontAlgn="base" latinLnBrk="1" hangingPunct="1">
              <a:spcBef>
                <a:spcPct val="0"/>
              </a:spcBef>
              <a:spcAft>
                <a:spcPct val="0"/>
              </a:spcAft>
              <a:defRPr sz="3200">
                <a:solidFill>
                  <a:schemeClr val="bg1"/>
                </a:solidFill>
                <a:latin typeface="Verdana" pitchFamily="34" charset="0"/>
              </a:defRPr>
            </a:lvl6pPr>
            <a:lvl7pPr marL="914400" algn="ctr" rtl="0" eaLnBrk="1" fontAlgn="base" latinLnBrk="1" hangingPunct="1">
              <a:spcBef>
                <a:spcPct val="0"/>
              </a:spcBef>
              <a:spcAft>
                <a:spcPct val="0"/>
              </a:spcAft>
              <a:defRPr sz="3200">
                <a:solidFill>
                  <a:schemeClr val="bg1"/>
                </a:solidFill>
                <a:latin typeface="Verdana" pitchFamily="34" charset="0"/>
              </a:defRPr>
            </a:lvl7pPr>
            <a:lvl8pPr marL="1371600" algn="ctr" rtl="0" eaLnBrk="1" fontAlgn="base" latinLnBrk="1" hangingPunct="1">
              <a:spcBef>
                <a:spcPct val="0"/>
              </a:spcBef>
              <a:spcAft>
                <a:spcPct val="0"/>
              </a:spcAft>
              <a:defRPr sz="3200">
                <a:solidFill>
                  <a:schemeClr val="bg1"/>
                </a:solidFill>
                <a:latin typeface="Verdana" pitchFamily="34" charset="0"/>
              </a:defRPr>
            </a:lvl8pPr>
            <a:lvl9pPr marL="1828800" algn="ctr" rtl="0" eaLnBrk="1" fontAlgn="base" latinLnBrk="1" hangingPunct="1">
              <a:spcBef>
                <a:spcPct val="0"/>
              </a:spcBef>
              <a:spcAft>
                <a:spcPct val="0"/>
              </a:spcAft>
              <a:defRPr sz="3200">
                <a:solidFill>
                  <a:schemeClr val="bg1"/>
                </a:solidFill>
                <a:latin typeface="Verdana" pitchFamily="34" charset="0"/>
              </a:defRPr>
            </a:lvl9pPr>
          </a:lstStyle>
          <a:p>
            <a:pPr algn="r" eaLnBrk="1" hangingPunct="1">
              <a:defRPr/>
            </a:pPr>
            <a:r>
              <a:rPr lang="ko-KR" altLang="en-US" sz="4000" kern="0" dirty="0" smtClean="0">
                <a:latin typeface="HY헤드라인M" pitchFamily="18" charset="-127"/>
                <a:ea typeface="HY헤드라인M" pitchFamily="18" charset="-127"/>
              </a:rPr>
              <a:t>감사합니다</a:t>
            </a:r>
            <a:endParaRPr lang="en-US" altLang="ko-KR" sz="4000" kern="0" dirty="0" smtClean="0">
              <a:latin typeface="HY헤드라인M" pitchFamily="18" charset="-127"/>
              <a:ea typeface="HY헤드라인M" pitchFamily="18" charset="-127"/>
            </a:endParaRPr>
          </a:p>
        </p:txBody>
      </p:sp>
      <p:sp>
        <p:nvSpPr>
          <p:cNvPr id="111619" name="TextBox 2"/>
          <p:cNvSpPr txBox="1">
            <a:spLocks noChangeArrowheads="1"/>
          </p:cNvSpPr>
          <p:nvPr/>
        </p:nvSpPr>
        <p:spPr bwMode="auto">
          <a:xfrm>
            <a:off x="1927553" y="2201863"/>
            <a:ext cx="6502100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r"/>
            <a:r>
              <a:rPr lang="ko-KR" altLang="en-US" sz="2000" spc="-150" dirty="0" smtClean="0">
                <a:solidFill>
                  <a:schemeClr val="bg1"/>
                </a:solidFill>
                <a:latin typeface="HY헤드라인M" pitchFamily="18" charset="-127"/>
                <a:ea typeface="HY헤드라인M" pitchFamily="18" charset="-127"/>
              </a:rPr>
              <a:t>값어치 있는 안전농산물 </a:t>
            </a:r>
            <a:r>
              <a:rPr lang="en-US" altLang="ko-KR" sz="2000" spc="-150" dirty="0" smtClean="0">
                <a:solidFill>
                  <a:schemeClr val="bg1"/>
                </a:solidFill>
                <a:latin typeface="HY헤드라인M" pitchFamily="18" charset="-127"/>
                <a:ea typeface="HY헤드라인M" pitchFamily="18" charset="-127"/>
              </a:rPr>
              <a:t>GAP!!  </a:t>
            </a:r>
            <a:r>
              <a:rPr lang="ko-KR" altLang="en-US" sz="2000" spc="-150" dirty="0" smtClean="0">
                <a:solidFill>
                  <a:schemeClr val="bg1"/>
                </a:solidFill>
                <a:latin typeface="HY헤드라인M" pitchFamily="18" charset="-127"/>
                <a:ea typeface="HY헤드라인M" pitchFamily="18" charset="-127"/>
              </a:rPr>
              <a:t>합리적 가격 올바른 선택 </a:t>
            </a:r>
            <a:r>
              <a:rPr lang="en-US" altLang="ko-KR" sz="2000" spc="-150" dirty="0" smtClean="0">
                <a:solidFill>
                  <a:schemeClr val="bg1"/>
                </a:solidFill>
                <a:latin typeface="HY헤드라인M" pitchFamily="18" charset="-127"/>
                <a:ea typeface="HY헤드라인M" pitchFamily="18" charset="-127"/>
              </a:rPr>
              <a:t>GAP!!</a:t>
            </a:r>
            <a:endParaRPr lang="ko-KR" altLang="en-US" sz="2000" spc="-150" dirty="0">
              <a:solidFill>
                <a:schemeClr val="bg1"/>
              </a:solidFill>
              <a:latin typeface="HY헤드라인M" pitchFamily="18" charset="-127"/>
              <a:ea typeface="HY헤드라인M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41310229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881</TotalTime>
  <Words>2866</Words>
  <Application>Microsoft Office PowerPoint</Application>
  <PresentationFormat>화면 슬라이드 쇼(4:3)</PresentationFormat>
  <Paragraphs>735</Paragraphs>
  <Slides>79</Slides>
  <Notes>78</Notes>
  <HiddenSlides>0</HiddenSlides>
  <MMClips>0</MMClips>
  <ScaleCrop>false</ScaleCrop>
  <HeadingPairs>
    <vt:vector size="4" baseType="variant">
      <vt:variant>
        <vt:lpstr>테마</vt:lpstr>
      </vt:variant>
      <vt:variant>
        <vt:i4>1</vt:i4>
      </vt:variant>
      <vt:variant>
        <vt:lpstr>슬라이드 제목</vt:lpstr>
      </vt:variant>
      <vt:variant>
        <vt:i4>79</vt:i4>
      </vt:variant>
    </vt:vector>
  </HeadingPairs>
  <TitlesOfParts>
    <vt:vector size="80" baseType="lpstr">
      <vt:lpstr>Office 테마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슬라이드 1</dc:title>
  <dc:creator>Owner</dc:creator>
  <cp:lastModifiedBy>user</cp:lastModifiedBy>
  <cp:revision>145</cp:revision>
  <dcterms:created xsi:type="dcterms:W3CDTF">2017-02-09T07:24:52Z</dcterms:created>
  <dcterms:modified xsi:type="dcterms:W3CDTF">2017-04-26T06:39:19Z</dcterms:modified>
</cp:coreProperties>
</file>