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</p:sldIdLst>
  <p:sldSz cx="7200900" cy="10383838"/>
  <p:notesSz cx="6797675" cy="9926638"/>
  <p:defaultTextStyle>
    <a:defPPr>
      <a:defRPr lang="ko-KR"/>
    </a:defPPr>
    <a:lvl1pPr algn="l" defTabSz="1023938" rtl="0" fontAlgn="base" latinLnBrk="1">
      <a:spcBef>
        <a:spcPct val="0"/>
      </a:spcBef>
      <a:spcAft>
        <a:spcPct val="0"/>
      </a:spcAft>
      <a:defRPr kumimoji="1" sz="2000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511175" indent="-53975" algn="l" defTabSz="1023938" rtl="0" fontAlgn="base" latinLnBrk="1">
      <a:spcBef>
        <a:spcPct val="0"/>
      </a:spcBef>
      <a:spcAft>
        <a:spcPct val="0"/>
      </a:spcAft>
      <a:defRPr kumimoji="1" sz="2000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1023938" indent="-109538" algn="l" defTabSz="1023938" rtl="0" fontAlgn="base" latinLnBrk="1">
      <a:spcBef>
        <a:spcPct val="0"/>
      </a:spcBef>
      <a:spcAft>
        <a:spcPct val="0"/>
      </a:spcAft>
      <a:defRPr kumimoji="1" sz="2000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536700" indent="-165100" algn="l" defTabSz="1023938" rtl="0" fontAlgn="base" latinLnBrk="1">
      <a:spcBef>
        <a:spcPct val="0"/>
      </a:spcBef>
      <a:spcAft>
        <a:spcPct val="0"/>
      </a:spcAft>
      <a:defRPr kumimoji="1" sz="2000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2049463" indent="-220663" algn="l" defTabSz="1023938" rtl="0" fontAlgn="base" latinLnBrk="1">
      <a:spcBef>
        <a:spcPct val="0"/>
      </a:spcBef>
      <a:spcAft>
        <a:spcPct val="0"/>
      </a:spcAft>
      <a:defRPr kumimoji="1" sz="2000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kumimoji="1" sz="2000" kern="1200">
        <a:solidFill>
          <a:schemeClr val="tx1"/>
        </a:solidFill>
        <a:latin typeface="굴림" charset="-127"/>
        <a:ea typeface="굴림" charset="-127"/>
        <a:cs typeface="+mn-cs"/>
      </a:defRPr>
    </a:lvl6pPr>
    <a:lvl7pPr marL="2743200" algn="l" defTabSz="914400" rtl="0" eaLnBrk="1" latinLnBrk="1" hangingPunct="1">
      <a:defRPr kumimoji="1" sz="2000" kern="1200">
        <a:solidFill>
          <a:schemeClr val="tx1"/>
        </a:solidFill>
        <a:latin typeface="굴림" charset="-127"/>
        <a:ea typeface="굴림" charset="-127"/>
        <a:cs typeface="+mn-cs"/>
      </a:defRPr>
    </a:lvl7pPr>
    <a:lvl8pPr marL="3200400" algn="l" defTabSz="914400" rtl="0" eaLnBrk="1" latinLnBrk="1" hangingPunct="1">
      <a:defRPr kumimoji="1" sz="2000" kern="1200">
        <a:solidFill>
          <a:schemeClr val="tx1"/>
        </a:solidFill>
        <a:latin typeface="굴림" charset="-127"/>
        <a:ea typeface="굴림" charset="-127"/>
        <a:cs typeface="+mn-cs"/>
      </a:defRPr>
    </a:lvl8pPr>
    <a:lvl9pPr marL="3657600" algn="l" defTabSz="914400" rtl="0" eaLnBrk="1" latinLnBrk="1" hangingPunct="1">
      <a:defRPr kumimoji="1" sz="2000" kern="1200">
        <a:solidFill>
          <a:schemeClr val="tx1"/>
        </a:solidFill>
        <a:latin typeface="굴림" charset="-127"/>
        <a:ea typeface="굴림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0000"/>
    <a:srgbClr val="800000"/>
    <a:srgbClr val="FF00FF"/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038" y="-78"/>
      </p:cViewPr>
      <p:guideLst>
        <p:guide orient="horz" pos="3271"/>
        <p:guide pos="31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40068" y="3225724"/>
            <a:ext cx="6120765" cy="222579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80135" y="5884176"/>
            <a:ext cx="5040630" cy="265364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127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254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381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508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635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0762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5889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01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4D3C4C-F6B8-4417-8F3D-1DB7619280D8}" type="datetimeFigureOut">
              <a:rPr lang="ko-KR" altLang="en-US"/>
              <a:pPr>
                <a:defRPr/>
              </a:pPr>
              <a:t>2014-02-08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948985-968E-491C-B14B-461170260FF5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E6E47E-E8F0-46BC-911B-7D2088A923D7}" type="datetimeFigureOut">
              <a:rPr lang="ko-KR" altLang="en-US"/>
              <a:pPr>
                <a:defRPr/>
              </a:pPr>
              <a:t>2014-02-08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E370D3-049E-4283-AAB0-9979C8332890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68822" y="6672578"/>
            <a:ext cx="6120765" cy="2062346"/>
          </a:xfrm>
        </p:spPr>
        <p:txBody>
          <a:bodyPr anchor="t"/>
          <a:lstStyle>
            <a:lvl1pPr algn="l">
              <a:defRPr sz="45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68822" y="4401117"/>
            <a:ext cx="6120765" cy="2271463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51270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2540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3811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05081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5635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07622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58892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10163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4CDFE8-FF09-41B3-87CC-C8CA2AEE2A03}" type="datetimeFigureOut">
              <a:rPr lang="ko-KR" altLang="en-US"/>
              <a:pPr>
                <a:defRPr/>
              </a:pPr>
              <a:t>2014-02-08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430EB1-A418-4C06-876F-741F2363212B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70035" y="3230528"/>
            <a:ext cx="2370296" cy="9136336"/>
          </a:xfrm>
        </p:spPr>
        <p:txBody>
          <a:bodyPr/>
          <a:lstStyle>
            <a:lvl1pPr>
              <a:defRPr sz="3100"/>
            </a:lvl1pPr>
            <a:lvl2pPr>
              <a:defRPr sz="27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760346" y="3230528"/>
            <a:ext cx="2370296" cy="9136336"/>
          </a:xfrm>
        </p:spPr>
        <p:txBody>
          <a:bodyPr/>
          <a:lstStyle>
            <a:lvl1pPr>
              <a:defRPr sz="3100"/>
            </a:lvl1pPr>
            <a:lvl2pPr>
              <a:defRPr sz="27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F5F887-BE91-4C28-8AD6-BDE33646544C}" type="datetimeFigureOut">
              <a:rPr lang="ko-KR" altLang="en-US"/>
              <a:pPr>
                <a:defRPr/>
              </a:pPr>
              <a:t>2014-02-08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44A21-8BF6-4DFA-AA44-C600978B4842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60046" y="415835"/>
            <a:ext cx="6480810" cy="173064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60047" y="2324347"/>
            <a:ext cx="3181648" cy="968677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12704" indent="0">
              <a:buNone/>
              <a:defRPr sz="2200" b="1"/>
            </a:lvl2pPr>
            <a:lvl3pPr marL="1025408" indent="0">
              <a:buNone/>
              <a:defRPr sz="2000" b="1"/>
            </a:lvl3pPr>
            <a:lvl4pPr marL="1538112" indent="0">
              <a:buNone/>
              <a:defRPr sz="1800" b="1"/>
            </a:lvl4pPr>
            <a:lvl5pPr marL="2050816" indent="0">
              <a:buNone/>
              <a:defRPr sz="1800" b="1"/>
            </a:lvl5pPr>
            <a:lvl6pPr marL="2563520" indent="0">
              <a:buNone/>
              <a:defRPr sz="1800" b="1"/>
            </a:lvl6pPr>
            <a:lvl7pPr marL="3076224" indent="0">
              <a:buNone/>
              <a:defRPr sz="1800" b="1"/>
            </a:lvl7pPr>
            <a:lvl8pPr marL="3588929" indent="0">
              <a:buNone/>
              <a:defRPr sz="1800" b="1"/>
            </a:lvl8pPr>
            <a:lvl9pPr marL="4101633" indent="0">
              <a:buNone/>
              <a:defRPr sz="18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60047" y="3293022"/>
            <a:ext cx="3181648" cy="5982726"/>
          </a:xfrm>
        </p:spPr>
        <p:txBody>
          <a:bodyPr/>
          <a:lstStyle>
            <a:lvl1pPr>
              <a:defRPr sz="27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657957" y="2324347"/>
            <a:ext cx="3182898" cy="968677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12704" indent="0">
              <a:buNone/>
              <a:defRPr sz="2200" b="1"/>
            </a:lvl2pPr>
            <a:lvl3pPr marL="1025408" indent="0">
              <a:buNone/>
              <a:defRPr sz="2000" b="1"/>
            </a:lvl3pPr>
            <a:lvl4pPr marL="1538112" indent="0">
              <a:buNone/>
              <a:defRPr sz="1800" b="1"/>
            </a:lvl4pPr>
            <a:lvl5pPr marL="2050816" indent="0">
              <a:buNone/>
              <a:defRPr sz="1800" b="1"/>
            </a:lvl5pPr>
            <a:lvl6pPr marL="2563520" indent="0">
              <a:buNone/>
              <a:defRPr sz="1800" b="1"/>
            </a:lvl6pPr>
            <a:lvl7pPr marL="3076224" indent="0">
              <a:buNone/>
              <a:defRPr sz="1800" b="1"/>
            </a:lvl7pPr>
            <a:lvl8pPr marL="3588929" indent="0">
              <a:buNone/>
              <a:defRPr sz="1800" b="1"/>
            </a:lvl8pPr>
            <a:lvl9pPr marL="4101633" indent="0">
              <a:buNone/>
              <a:defRPr sz="18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657957" y="3293022"/>
            <a:ext cx="3182898" cy="5982726"/>
          </a:xfrm>
        </p:spPr>
        <p:txBody>
          <a:bodyPr/>
          <a:lstStyle>
            <a:lvl1pPr>
              <a:defRPr sz="27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2DC462-7CB1-41DF-AE0F-C9DCBBF2FC1B}" type="datetimeFigureOut">
              <a:rPr lang="ko-KR" altLang="en-US"/>
              <a:pPr>
                <a:defRPr/>
              </a:pPr>
              <a:t>2014-02-08</a:t>
            </a:fld>
            <a:endParaRPr lang="ko-KR" altLang="en-US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0636F-C092-4400-B75A-6ED68EC5EC26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173D03-CA89-45B2-B7B3-508586269559}" type="datetimeFigureOut">
              <a:rPr lang="ko-KR" altLang="en-US"/>
              <a:pPr>
                <a:defRPr/>
              </a:pPr>
              <a:t>2014-02-08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A7E30C-BFA7-4FD7-83AB-602D5F93FD2C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BE6360-705F-42C3-8108-E1798028A1DF}" type="datetimeFigureOut">
              <a:rPr lang="ko-KR" altLang="en-US"/>
              <a:pPr>
                <a:defRPr/>
              </a:pPr>
              <a:t>2014-02-08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000939-B429-47CB-8C7B-337F67139D14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60045" y="413431"/>
            <a:ext cx="2369047" cy="1759484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815353" y="413432"/>
            <a:ext cx="4025504" cy="8862318"/>
          </a:xfrm>
        </p:spPr>
        <p:txBody>
          <a:bodyPr/>
          <a:lstStyle>
            <a:lvl1pPr>
              <a:defRPr sz="3600"/>
            </a:lvl1pPr>
            <a:lvl2pPr>
              <a:defRPr sz="3100"/>
            </a:lvl2pPr>
            <a:lvl3pPr>
              <a:defRPr sz="27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60045" y="2172917"/>
            <a:ext cx="2369047" cy="7102835"/>
          </a:xfrm>
        </p:spPr>
        <p:txBody>
          <a:bodyPr/>
          <a:lstStyle>
            <a:lvl1pPr marL="0" indent="0">
              <a:buNone/>
              <a:defRPr sz="1600"/>
            </a:lvl1pPr>
            <a:lvl2pPr marL="512704" indent="0">
              <a:buNone/>
              <a:defRPr sz="1300"/>
            </a:lvl2pPr>
            <a:lvl3pPr marL="1025408" indent="0">
              <a:buNone/>
              <a:defRPr sz="1100"/>
            </a:lvl3pPr>
            <a:lvl4pPr marL="1538112" indent="0">
              <a:buNone/>
              <a:defRPr sz="1000"/>
            </a:lvl4pPr>
            <a:lvl5pPr marL="2050816" indent="0">
              <a:buNone/>
              <a:defRPr sz="1000"/>
            </a:lvl5pPr>
            <a:lvl6pPr marL="2563520" indent="0">
              <a:buNone/>
              <a:defRPr sz="1000"/>
            </a:lvl6pPr>
            <a:lvl7pPr marL="3076224" indent="0">
              <a:buNone/>
              <a:defRPr sz="1000"/>
            </a:lvl7pPr>
            <a:lvl8pPr marL="3588929" indent="0">
              <a:buNone/>
              <a:defRPr sz="1000"/>
            </a:lvl8pPr>
            <a:lvl9pPr marL="4101633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BE4995-EECB-4A9A-AD30-BA5278DD034D}" type="datetimeFigureOut">
              <a:rPr lang="ko-KR" altLang="en-US"/>
              <a:pPr>
                <a:defRPr/>
              </a:pPr>
              <a:t>2014-02-08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007C60-0478-4F1F-8B60-6369638B69F5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411427" y="7268687"/>
            <a:ext cx="4320540" cy="858110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411427" y="927817"/>
            <a:ext cx="4320540" cy="6230303"/>
          </a:xfrm>
        </p:spPr>
        <p:txBody>
          <a:bodyPr rtlCol="0">
            <a:normAutofit/>
          </a:bodyPr>
          <a:lstStyle>
            <a:lvl1pPr marL="0" indent="0">
              <a:buNone/>
              <a:defRPr sz="3600"/>
            </a:lvl1pPr>
            <a:lvl2pPr marL="512704" indent="0">
              <a:buNone/>
              <a:defRPr sz="3100"/>
            </a:lvl2pPr>
            <a:lvl3pPr marL="1025408" indent="0">
              <a:buNone/>
              <a:defRPr sz="2700"/>
            </a:lvl3pPr>
            <a:lvl4pPr marL="1538112" indent="0">
              <a:buNone/>
              <a:defRPr sz="2200"/>
            </a:lvl4pPr>
            <a:lvl5pPr marL="2050816" indent="0">
              <a:buNone/>
              <a:defRPr sz="2200"/>
            </a:lvl5pPr>
            <a:lvl6pPr marL="2563520" indent="0">
              <a:buNone/>
              <a:defRPr sz="2200"/>
            </a:lvl6pPr>
            <a:lvl7pPr marL="3076224" indent="0">
              <a:buNone/>
              <a:defRPr sz="2200"/>
            </a:lvl7pPr>
            <a:lvl8pPr marL="3588929" indent="0">
              <a:buNone/>
              <a:defRPr sz="2200"/>
            </a:lvl8pPr>
            <a:lvl9pPr marL="4101633" indent="0">
              <a:buNone/>
              <a:defRPr sz="2200"/>
            </a:lvl9pPr>
          </a:lstStyle>
          <a:p>
            <a:pPr lvl="0"/>
            <a:endParaRPr lang="ko-KR" altLang="en-US" noProof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411427" y="8126797"/>
            <a:ext cx="4320540" cy="1218658"/>
          </a:xfrm>
        </p:spPr>
        <p:txBody>
          <a:bodyPr/>
          <a:lstStyle>
            <a:lvl1pPr marL="0" indent="0">
              <a:buNone/>
              <a:defRPr sz="1600"/>
            </a:lvl1pPr>
            <a:lvl2pPr marL="512704" indent="0">
              <a:buNone/>
              <a:defRPr sz="1300"/>
            </a:lvl2pPr>
            <a:lvl3pPr marL="1025408" indent="0">
              <a:buNone/>
              <a:defRPr sz="1100"/>
            </a:lvl3pPr>
            <a:lvl4pPr marL="1538112" indent="0">
              <a:buNone/>
              <a:defRPr sz="1000"/>
            </a:lvl4pPr>
            <a:lvl5pPr marL="2050816" indent="0">
              <a:buNone/>
              <a:defRPr sz="1000"/>
            </a:lvl5pPr>
            <a:lvl6pPr marL="2563520" indent="0">
              <a:buNone/>
              <a:defRPr sz="1000"/>
            </a:lvl6pPr>
            <a:lvl7pPr marL="3076224" indent="0">
              <a:buNone/>
              <a:defRPr sz="1000"/>
            </a:lvl7pPr>
            <a:lvl8pPr marL="3588929" indent="0">
              <a:buNone/>
              <a:defRPr sz="1000"/>
            </a:lvl8pPr>
            <a:lvl9pPr marL="4101633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C65EB2-844A-4027-B3B5-2F2FEE7C144E}" type="datetimeFigureOut">
              <a:rPr lang="ko-KR" altLang="en-US"/>
              <a:pPr>
                <a:defRPr/>
              </a:pPr>
              <a:t>2014-02-08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3B3CF0-40D3-474B-9143-A9F7AC0D37D7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8DC7EA-405B-44BC-9B23-0880457C113B}" type="datetimeFigureOut">
              <a:rPr lang="ko-KR" altLang="en-US"/>
              <a:pPr>
                <a:defRPr/>
              </a:pPr>
              <a:t>2014-02-08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75CD29-8F8E-4B5A-98F6-7B326F2BE5B5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915489" y="555248"/>
            <a:ext cx="1215152" cy="11811616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70035" y="555248"/>
            <a:ext cx="3525442" cy="11811616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E505E4-86C3-4694-8391-FA17F887B5D8}" type="datetimeFigureOut">
              <a:rPr lang="ko-KR" altLang="en-US"/>
              <a:pPr>
                <a:defRPr/>
              </a:pPr>
              <a:t>2014-02-08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B20C0C-8610-4988-AD49-72EFDD536C71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1"/>
          <p:cNvSpPr>
            <a:spLocks noGrp="1"/>
          </p:cNvSpPr>
          <p:nvPr>
            <p:ph type="title"/>
          </p:nvPr>
        </p:nvSpPr>
        <p:spPr bwMode="auto">
          <a:xfrm>
            <a:off x="360363" y="415925"/>
            <a:ext cx="6480175" cy="173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02541" tIns="51270" rIns="102541" bIns="5127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1027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360363" y="2422525"/>
            <a:ext cx="6480175" cy="685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02541" tIns="51270" rIns="102541" bIns="5127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60363" y="9625013"/>
            <a:ext cx="1679575" cy="552450"/>
          </a:xfrm>
          <a:prstGeom prst="rect">
            <a:avLst/>
          </a:prstGeom>
        </p:spPr>
        <p:txBody>
          <a:bodyPr vert="horz" lIns="102541" tIns="51270" rIns="102541" bIns="51270" rtlCol="0" anchor="ctr"/>
          <a:lstStyle>
            <a:lvl1pPr algn="l" defTabSz="1025408" fontAlgn="auto">
              <a:spcBef>
                <a:spcPts val="0"/>
              </a:spcBef>
              <a:spcAft>
                <a:spcPts val="0"/>
              </a:spcAft>
              <a:defRPr kumimoji="0" sz="13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99C0E815-3E9C-44E2-8B99-4417882297F8}" type="datetimeFigureOut">
              <a:rPr lang="ko-KR" altLang="en-US"/>
              <a:pPr>
                <a:defRPr/>
              </a:pPr>
              <a:t>2014-02-08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460625" y="9625013"/>
            <a:ext cx="2279650" cy="552450"/>
          </a:xfrm>
          <a:prstGeom prst="rect">
            <a:avLst/>
          </a:prstGeom>
        </p:spPr>
        <p:txBody>
          <a:bodyPr vert="horz" lIns="102541" tIns="51270" rIns="102541" bIns="51270" rtlCol="0" anchor="ctr"/>
          <a:lstStyle>
            <a:lvl1pPr algn="ctr" defTabSz="1025408" fontAlgn="auto">
              <a:spcBef>
                <a:spcPts val="0"/>
              </a:spcBef>
              <a:spcAft>
                <a:spcPts val="0"/>
              </a:spcAft>
              <a:defRPr kumimoji="0" sz="13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5160963" y="9625013"/>
            <a:ext cx="1679575" cy="552450"/>
          </a:xfrm>
          <a:prstGeom prst="rect">
            <a:avLst/>
          </a:prstGeom>
        </p:spPr>
        <p:txBody>
          <a:bodyPr vert="horz" lIns="102541" tIns="51270" rIns="102541" bIns="51270" rtlCol="0" anchor="ctr"/>
          <a:lstStyle>
            <a:lvl1pPr algn="r" defTabSz="1025408" fontAlgn="auto">
              <a:spcBef>
                <a:spcPts val="0"/>
              </a:spcBef>
              <a:spcAft>
                <a:spcPts val="0"/>
              </a:spcAft>
              <a:defRPr kumimoji="0" sz="13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CE1F7C84-1A0A-427D-93B7-8E687957D3A1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defTabSz="1023938" rtl="0" eaLnBrk="0" fontAlgn="base" latinLnBrk="1" hangingPunct="0">
        <a:spcBef>
          <a:spcPct val="0"/>
        </a:spcBef>
        <a:spcAft>
          <a:spcPct val="0"/>
        </a:spcAft>
        <a:defRPr sz="49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1023938" rtl="0" eaLnBrk="0" fontAlgn="base" latinLnBrk="1" hangingPunct="0">
        <a:spcBef>
          <a:spcPct val="0"/>
        </a:spcBef>
        <a:spcAft>
          <a:spcPct val="0"/>
        </a:spcAft>
        <a:defRPr sz="49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ctr" defTabSz="1023938" rtl="0" eaLnBrk="0" fontAlgn="base" latinLnBrk="1" hangingPunct="0">
        <a:spcBef>
          <a:spcPct val="0"/>
        </a:spcBef>
        <a:spcAft>
          <a:spcPct val="0"/>
        </a:spcAft>
        <a:defRPr sz="49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ctr" defTabSz="1023938" rtl="0" eaLnBrk="0" fontAlgn="base" latinLnBrk="1" hangingPunct="0">
        <a:spcBef>
          <a:spcPct val="0"/>
        </a:spcBef>
        <a:spcAft>
          <a:spcPct val="0"/>
        </a:spcAft>
        <a:defRPr sz="49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ctr" defTabSz="1023938" rtl="0" eaLnBrk="0" fontAlgn="base" latinLnBrk="1" hangingPunct="0">
        <a:spcBef>
          <a:spcPct val="0"/>
        </a:spcBef>
        <a:spcAft>
          <a:spcPct val="0"/>
        </a:spcAft>
        <a:defRPr sz="49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57200" algn="ctr" defTabSz="1023938" rtl="0" fontAlgn="base" latinLnBrk="1">
        <a:spcBef>
          <a:spcPct val="0"/>
        </a:spcBef>
        <a:spcAft>
          <a:spcPct val="0"/>
        </a:spcAft>
        <a:defRPr sz="4900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914400" algn="ctr" defTabSz="1023938" rtl="0" fontAlgn="base" latinLnBrk="1">
        <a:spcBef>
          <a:spcPct val="0"/>
        </a:spcBef>
        <a:spcAft>
          <a:spcPct val="0"/>
        </a:spcAft>
        <a:defRPr sz="4900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371600" algn="ctr" defTabSz="1023938" rtl="0" fontAlgn="base" latinLnBrk="1">
        <a:spcBef>
          <a:spcPct val="0"/>
        </a:spcBef>
        <a:spcAft>
          <a:spcPct val="0"/>
        </a:spcAft>
        <a:defRPr sz="4900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828800" algn="ctr" defTabSz="1023938" rtl="0" fontAlgn="base" latinLnBrk="1">
        <a:spcBef>
          <a:spcPct val="0"/>
        </a:spcBef>
        <a:spcAft>
          <a:spcPct val="0"/>
        </a:spcAft>
        <a:defRPr sz="4900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84175" indent="-384175" algn="l" defTabSz="1023938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831850" indent="-319088" algn="l" defTabSz="1023938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3100" kern="1200">
          <a:solidFill>
            <a:schemeClr val="tx1"/>
          </a:solidFill>
          <a:latin typeface="+mn-lt"/>
          <a:ea typeface="+mn-ea"/>
          <a:cs typeface="+mn-cs"/>
        </a:defRPr>
      </a:lvl2pPr>
      <a:lvl3pPr marL="1281113" indent="-255588" algn="l" defTabSz="1023938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1793875" indent="-255588" algn="l" defTabSz="1023938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306638" indent="-255588" algn="l" defTabSz="1023938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819872" indent="-256352" algn="l" defTabSz="1025408" rtl="0" eaLnBrk="1" latinLnBrk="1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332577" indent="-256352" algn="l" defTabSz="1025408" rtl="0" eaLnBrk="1" latinLnBrk="1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845281" indent="-256352" algn="l" defTabSz="1025408" rtl="0" eaLnBrk="1" latinLnBrk="1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357985" indent="-256352" algn="l" defTabSz="1025408" rtl="0" eaLnBrk="1" latinLnBrk="1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025408" rtl="0" eaLnBrk="1" latinLnBrk="1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12704" algn="l" defTabSz="1025408" rtl="0" eaLnBrk="1" latinLnBrk="1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25408" algn="l" defTabSz="1025408" rtl="0" eaLnBrk="1" latinLnBrk="1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38112" algn="l" defTabSz="1025408" rtl="0" eaLnBrk="1" latinLnBrk="1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0816" algn="l" defTabSz="1025408" rtl="0" eaLnBrk="1" latinLnBrk="1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63520" algn="l" defTabSz="1025408" rtl="0" eaLnBrk="1" latinLnBrk="1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76224" algn="l" defTabSz="1025408" rtl="0" eaLnBrk="1" latinLnBrk="1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88929" algn="l" defTabSz="1025408" rtl="0" eaLnBrk="1" latinLnBrk="1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101633" algn="l" defTabSz="1025408" rtl="0" eaLnBrk="1" latinLnBrk="1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emf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emf"/><Relationship Id="rId9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3"/>
          <p:cNvPicPr>
            <a:picLocks noChangeAspect="1" noChangeArrowheads="1"/>
          </p:cNvPicPr>
          <p:nvPr/>
        </p:nvPicPr>
        <p:blipFill>
          <a:blip r:embed="rId2">
            <a:lum bright="30000"/>
          </a:blip>
          <a:srcRect l="2612" t="27090" r="74332" b="6346"/>
          <a:stretch>
            <a:fillRect/>
          </a:stretch>
        </p:blipFill>
        <p:spPr bwMode="auto">
          <a:xfrm>
            <a:off x="3900488" y="3262313"/>
            <a:ext cx="3286125" cy="541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4" name="TextBox 4"/>
          <p:cNvSpPr txBox="1">
            <a:spLocks noChangeArrowheads="1"/>
          </p:cNvSpPr>
          <p:nvPr/>
        </p:nvSpPr>
        <p:spPr bwMode="auto">
          <a:xfrm>
            <a:off x="360363" y="1290638"/>
            <a:ext cx="6516687" cy="295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2541" tIns="51270" rIns="102541" bIns="51270">
            <a:spAutoFit/>
          </a:bodyPr>
          <a:lstStyle/>
          <a:p>
            <a:pPr>
              <a:lnSpc>
                <a:spcPts val="1500"/>
              </a:lnSpc>
            </a:pPr>
            <a:r>
              <a:rPr kumimoji="0" lang="ko-KR" altLang="en-US" sz="1100" b="1">
                <a:solidFill>
                  <a:srgbClr val="00B0F0"/>
                </a:solidFill>
                <a:latin typeface="한컴 소망 M"/>
                <a:ea typeface="한컴 소망 M"/>
                <a:cs typeface="한컴 소망 M"/>
              </a:rPr>
              <a:t>□ 상설공연장 개요</a:t>
            </a:r>
          </a:p>
          <a:p>
            <a:pPr>
              <a:lnSpc>
                <a:spcPts val="1500"/>
              </a:lnSpc>
            </a:pPr>
            <a:r>
              <a:rPr kumimoji="0" lang="ko-KR" altLang="en-US" sz="1000" b="1">
                <a:solidFill>
                  <a:srgbClr val="7F7F7F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kumimoji="0" lang="ko-KR" altLang="en-US" sz="1000" b="1">
                <a:latin typeface="맑은 고딕" pitchFamily="50" charset="-127"/>
                <a:ea typeface="맑은 고딕" pitchFamily="50" charset="-127"/>
              </a:rPr>
              <a:t>○ 공연 콘텐츠 </a:t>
            </a:r>
            <a:r>
              <a:rPr kumimoji="0" lang="en-US" altLang="ko-KR" sz="1000" b="1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000" b="1">
                <a:latin typeface="맑은 고딕" pitchFamily="50" charset="-127"/>
                <a:ea typeface="맑은 고딕" pitchFamily="50" charset="-127"/>
              </a:rPr>
              <a:t>세상에서 가장 맛있는 공연 ‘비밥’</a:t>
            </a:r>
          </a:p>
          <a:p>
            <a:pPr>
              <a:lnSpc>
                <a:spcPts val="1500"/>
              </a:lnSpc>
            </a:pPr>
            <a:r>
              <a:rPr kumimoji="0" lang="ko-KR" altLang="en-US" sz="1000" b="1">
                <a:latin typeface="맑은 고딕" pitchFamily="50" charset="-127"/>
                <a:ea typeface="맑은 고딕" pitchFamily="50" charset="-127"/>
              </a:rPr>
              <a:t>  ○ 공 연 기 간 </a:t>
            </a:r>
            <a:r>
              <a:rPr kumimoji="0" lang="en-US" altLang="ko-KR" sz="1000" b="1">
                <a:latin typeface="맑은 고딕" pitchFamily="50" charset="-127"/>
                <a:ea typeface="맑은 고딕" pitchFamily="50" charset="-127"/>
              </a:rPr>
              <a:t>:  2014. 2</a:t>
            </a:r>
            <a:r>
              <a:rPr kumimoji="0" lang="ko-KR" altLang="en-US" sz="1000" b="1">
                <a:latin typeface="맑은 고딕" pitchFamily="50" charset="-127"/>
                <a:ea typeface="맑은 고딕" pitchFamily="50" charset="-127"/>
              </a:rPr>
              <a:t>월 </a:t>
            </a:r>
            <a:r>
              <a:rPr kumimoji="0" lang="en-US" altLang="ko-KR" sz="1000" b="1">
                <a:latin typeface="맑은 고딕" pitchFamily="50" charset="-127"/>
                <a:ea typeface="맑은 고딕" pitchFamily="50" charset="-127"/>
              </a:rPr>
              <a:t>20</a:t>
            </a:r>
            <a:r>
              <a:rPr kumimoji="0" lang="ko-KR" altLang="en-US" sz="1000" b="1">
                <a:latin typeface="맑은 고딕" pitchFamily="50" charset="-127"/>
                <a:ea typeface="맑은 고딕" pitchFamily="50" charset="-127"/>
              </a:rPr>
              <a:t>일 </a:t>
            </a:r>
            <a:r>
              <a:rPr kumimoji="0" lang="en-US" altLang="ko-KR" sz="1000" b="1">
                <a:latin typeface="맑은 고딕" pitchFamily="50" charset="-127"/>
                <a:ea typeface="맑은 고딕" pitchFamily="50" charset="-127"/>
              </a:rPr>
              <a:t>~ </a:t>
            </a:r>
            <a:r>
              <a:rPr kumimoji="0" lang="ko-KR" altLang="en-US" sz="1000" b="1">
                <a:latin typeface="맑은 고딕" pitchFamily="50" charset="-127"/>
                <a:ea typeface="맑은 고딕" pitchFamily="50" charset="-127"/>
              </a:rPr>
              <a:t>연중 </a:t>
            </a:r>
            <a:r>
              <a:rPr kumimoji="0" lang="en-US" altLang="ko-KR" sz="1000" b="1">
                <a:latin typeface="맑은 고딕" pitchFamily="50" charset="-127"/>
                <a:ea typeface="맑은 고딕" pitchFamily="50" charset="-127"/>
              </a:rPr>
              <a:t>/ </a:t>
            </a:r>
            <a:r>
              <a:rPr kumimoji="0" lang="ko-KR" altLang="en-US" sz="1000" b="1">
                <a:latin typeface="맑은 고딕" pitchFamily="50" charset="-127"/>
                <a:ea typeface="맑은 고딕" pitchFamily="50" charset="-127"/>
              </a:rPr>
              <a:t>매주 화</a:t>
            </a:r>
            <a:r>
              <a:rPr kumimoji="0" lang="en-US" altLang="ko-KR" sz="1000" b="1">
                <a:latin typeface="맑은 고딕" pitchFamily="50" charset="-127"/>
                <a:ea typeface="맑은 고딕" pitchFamily="50" charset="-127"/>
              </a:rPr>
              <a:t>~</a:t>
            </a:r>
            <a:r>
              <a:rPr kumimoji="0" lang="ko-KR" altLang="en-US" sz="1000" b="1">
                <a:latin typeface="맑은 고딕" pitchFamily="50" charset="-127"/>
                <a:ea typeface="맑은 고딕" pitchFamily="50" charset="-127"/>
              </a:rPr>
              <a:t>토</a:t>
            </a:r>
          </a:p>
          <a:p>
            <a:pPr>
              <a:lnSpc>
                <a:spcPts val="1500"/>
              </a:lnSpc>
            </a:pPr>
            <a:r>
              <a:rPr kumimoji="0" lang="ko-KR" altLang="en-US" sz="1000" b="1">
                <a:latin typeface="맑은 고딕" pitchFamily="50" charset="-127"/>
                <a:ea typeface="맑은 고딕" pitchFamily="50" charset="-127"/>
              </a:rPr>
              <a:t>  ○ 공 연 시 간 </a:t>
            </a:r>
            <a:r>
              <a:rPr kumimoji="0" lang="en-US" altLang="ko-KR" sz="1000" b="1">
                <a:latin typeface="맑은 고딕" pitchFamily="50" charset="-127"/>
                <a:ea typeface="맑은 고딕" pitchFamily="50" charset="-127"/>
              </a:rPr>
              <a:t>:  </a:t>
            </a:r>
            <a:r>
              <a:rPr kumimoji="0" lang="ko-KR" altLang="en-US" sz="1000" b="1">
                <a:latin typeface="맑은 고딕" pitchFamily="50" charset="-127"/>
                <a:ea typeface="맑은 고딕" pitchFamily="50" charset="-127"/>
              </a:rPr>
              <a:t>정규공연</a:t>
            </a:r>
            <a:r>
              <a:rPr kumimoji="0" lang="en-US" altLang="ko-KR" sz="1000" b="1">
                <a:latin typeface="맑은 고딕" pitchFamily="50" charset="-127"/>
                <a:ea typeface="맑은 고딕" pitchFamily="50" charset="-127"/>
              </a:rPr>
              <a:t>-</a:t>
            </a:r>
            <a:r>
              <a:rPr kumimoji="0" lang="ko-KR" altLang="en-US" sz="1000" b="1">
                <a:latin typeface="맑은 고딕" pitchFamily="50" charset="-127"/>
                <a:ea typeface="맑은 고딕" pitchFamily="50" charset="-127"/>
              </a:rPr>
              <a:t>오후 </a:t>
            </a:r>
            <a:r>
              <a:rPr kumimoji="0" lang="en-US" altLang="ko-KR" sz="1000" b="1">
                <a:latin typeface="맑은 고딕" pitchFamily="50" charset="-127"/>
                <a:ea typeface="맑은 고딕" pitchFamily="50" charset="-127"/>
              </a:rPr>
              <a:t>8</a:t>
            </a:r>
            <a:r>
              <a:rPr kumimoji="0" lang="ko-KR" altLang="en-US" sz="1000" b="1">
                <a:latin typeface="맑은 고딕" pitchFamily="50" charset="-127"/>
                <a:ea typeface="맑은 고딕" pitchFamily="50" charset="-127"/>
              </a:rPr>
              <a:t>시 </a:t>
            </a:r>
            <a:r>
              <a:rPr kumimoji="0" lang="en-US" altLang="ko-KR" sz="1000" b="1">
                <a:latin typeface="맑은 고딕" pitchFamily="50" charset="-127"/>
                <a:ea typeface="맑은 고딕" pitchFamily="50" charset="-127"/>
              </a:rPr>
              <a:t>/ </a:t>
            </a:r>
            <a:r>
              <a:rPr kumimoji="0" lang="ko-KR" altLang="en-US" sz="1000" b="1">
                <a:latin typeface="맑은 고딕" pitchFamily="50" charset="-127"/>
                <a:ea typeface="맑은 고딕" pitchFamily="50" charset="-127"/>
              </a:rPr>
              <a:t>수시공연 </a:t>
            </a:r>
            <a:r>
              <a:rPr kumimoji="0" lang="en-US" altLang="ko-KR" sz="1000" b="1">
                <a:latin typeface="맑은 고딕" pitchFamily="50" charset="-127"/>
                <a:ea typeface="맑은 고딕" pitchFamily="50" charset="-127"/>
              </a:rPr>
              <a:t>(200</a:t>
            </a:r>
            <a:r>
              <a:rPr kumimoji="0" lang="ko-KR" altLang="en-US" sz="1000" b="1">
                <a:latin typeface="맑은 고딕" pitchFamily="50" charset="-127"/>
                <a:ea typeface="맑은 고딕" pitchFamily="50" charset="-127"/>
              </a:rPr>
              <a:t>명</a:t>
            </a:r>
            <a:r>
              <a:rPr kumimoji="0" lang="en-US" altLang="ko-KR" sz="1000" b="1">
                <a:latin typeface="맑은 고딕" pitchFamily="50" charset="-127"/>
                <a:ea typeface="맑은 고딕" pitchFamily="50" charset="-127"/>
              </a:rPr>
              <a:t>~300</a:t>
            </a:r>
            <a:r>
              <a:rPr kumimoji="0" lang="ko-KR" altLang="en-US" sz="1000" b="1">
                <a:latin typeface="맑은 고딕" pitchFamily="50" charset="-127"/>
                <a:ea typeface="맑은 고딕" pitchFamily="50" charset="-127"/>
              </a:rPr>
              <a:t>명 이상 요청 시</a:t>
            </a:r>
            <a:r>
              <a:rPr kumimoji="0" lang="en-US" altLang="ko-KR" sz="1000" b="1"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>
              <a:lnSpc>
                <a:spcPts val="1500"/>
              </a:lnSpc>
            </a:pPr>
            <a:r>
              <a:rPr kumimoji="0" lang="ko-KR" altLang="en-US" sz="1000" b="1">
                <a:latin typeface="맑은 고딕" pitchFamily="50" charset="-127"/>
                <a:ea typeface="맑은 고딕" pitchFamily="50" charset="-127"/>
              </a:rPr>
              <a:t>  ○ 장         소 </a:t>
            </a:r>
            <a:r>
              <a:rPr kumimoji="0" lang="en-US" altLang="ko-KR" sz="1000" b="1">
                <a:latin typeface="맑은 고딕" pitchFamily="50" charset="-127"/>
                <a:ea typeface="맑은 고딕" pitchFamily="50" charset="-127"/>
              </a:rPr>
              <a:t>:  </a:t>
            </a:r>
            <a:r>
              <a:rPr kumimoji="0" lang="ko-KR" altLang="en-US" sz="1000" b="1">
                <a:latin typeface="맑은 고딕" pitchFamily="50" charset="-127"/>
                <a:ea typeface="맑은 고딕" pitchFamily="50" charset="-127"/>
              </a:rPr>
              <a:t>중구 문화회관</a:t>
            </a:r>
            <a:r>
              <a:rPr kumimoji="0" lang="en-US" altLang="ko-KR" sz="1000" b="1">
                <a:latin typeface="맑은 고딕" pitchFamily="50" charset="-127"/>
                <a:ea typeface="맑은 고딕" pitchFamily="50" charset="-127"/>
              </a:rPr>
              <a:t>(630</a:t>
            </a:r>
            <a:r>
              <a:rPr kumimoji="0" lang="ko-KR" altLang="en-US" sz="1000" b="1">
                <a:latin typeface="맑은 고딕" pitchFamily="50" charset="-127"/>
                <a:ea typeface="맑은 고딕" pitchFamily="50" charset="-127"/>
              </a:rPr>
              <a:t>석</a:t>
            </a:r>
            <a:r>
              <a:rPr kumimoji="0" lang="en-US" altLang="ko-KR" sz="1000" b="1"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ko-KR" altLang="en-US" sz="1000" b="1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ts val="1500"/>
              </a:lnSpc>
            </a:pPr>
            <a:r>
              <a:rPr kumimoji="0" lang="ko-KR" altLang="en-US" sz="1000" b="1">
                <a:latin typeface="맑은 고딕" pitchFamily="50" charset="-127"/>
                <a:ea typeface="맑은 고딕" pitchFamily="50" charset="-127"/>
              </a:rPr>
              <a:t>  ○ 관   람   료 </a:t>
            </a:r>
            <a:r>
              <a:rPr kumimoji="0" lang="en-US" altLang="ko-KR" sz="1000" b="1">
                <a:latin typeface="맑은 고딕" pitchFamily="50" charset="-127"/>
                <a:ea typeface="맑은 고딕" pitchFamily="50" charset="-127"/>
              </a:rPr>
              <a:t>:  VIP</a:t>
            </a:r>
            <a:r>
              <a:rPr kumimoji="0" lang="ko-KR" altLang="en-US" sz="1000" b="1">
                <a:latin typeface="맑은 고딕" pitchFamily="50" charset="-127"/>
                <a:ea typeface="맑은 고딕" pitchFamily="50" charset="-127"/>
              </a:rPr>
              <a:t>석 </a:t>
            </a:r>
            <a:r>
              <a:rPr kumimoji="0" lang="en-US" altLang="ko-KR" sz="1000" b="1">
                <a:latin typeface="맑은 고딕" pitchFamily="50" charset="-127"/>
                <a:ea typeface="맑은 고딕" pitchFamily="50" charset="-127"/>
              </a:rPr>
              <a:t>50,000</a:t>
            </a:r>
            <a:r>
              <a:rPr kumimoji="0" lang="ko-KR" altLang="en-US" sz="1000" b="1">
                <a:latin typeface="맑은 고딕" pitchFamily="50" charset="-127"/>
                <a:ea typeface="맑은 고딕" pitchFamily="50" charset="-127"/>
              </a:rPr>
              <a:t>원 </a:t>
            </a:r>
            <a:r>
              <a:rPr kumimoji="0" lang="en-US" altLang="ko-KR" sz="1000" b="1">
                <a:latin typeface="맑은 고딕" pitchFamily="50" charset="-127"/>
                <a:ea typeface="맑은 고딕" pitchFamily="50" charset="-127"/>
              </a:rPr>
              <a:t>/ R</a:t>
            </a:r>
            <a:r>
              <a:rPr kumimoji="0" lang="ko-KR" altLang="en-US" sz="1000" b="1">
                <a:latin typeface="맑은 고딕" pitchFamily="50" charset="-127"/>
                <a:ea typeface="맑은 고딕" pitchFamily="50" charset="-127"/>
              </a:rPr>
              <a:t>석 </a:t>
            </a:r>
            <a:r>
              <a:rPr kumimoji="0" lang="en-US" altLang="ko-KR" sz="1000" b="1">
                <a:latin typeface="맑은 고딕" pitchFamily="50" charset="-127"/>
                <a:ea typeface="맑은 고딕" pitchFamily="50" charset="-127"/>
              </a:rPr>
              <a:t>40,000</a:t>
            </a:r>
            <a:r>
              <a:rPr kumimoji="0" lang="ko-KR" altLang="en-US" sz="1000" b="1">
                <a:latin typeface="맑은 고딕" pitchFamily="50" charset="-127"/>
                <a:ea typeface="맑은 고딕" pitchFamily="50" charset="-127"/>
              </a:rPr>
              <a:t>원 </a:t>
            </a:r>
            <a:r>
              <a:rPr kumimoji="0" lang="en-US" altLang="ko-KR" sz="1000" b="1">
                <a:latin typeface="맑은 고딕" pitchFamily="50" charset="-127"/>
                <a:ea typeface="맑은 고딕" pitchFamily="50" charset="-127"/>
              </a:rPr>
              <a:t>/ S</a:t>
            </a:r>
            <a:r>
              <a:rPr kumimoji="0" lang="ko-KR" altLang="en-US" sz="1000" b="1">
                <a:latin typeface="맑은 고딕" pitchFamily="50" charset="-127"/>
                <a:ea typeface="맑은 고딕" pitchFamily="50" charset="-127"/>
              </a:rPr>
              <a:t>석 </a:t>
            </a:r>
            <a:r>
              <a:rPr kumimoji="0" lang="en-US" altLang="ko-KR" sz="1000" b="1">
                <a:latin typeface="맑은 고딕" pitchFamily="50" charset="-127"/>
                <a:ea typeface="맑은 고딕" pitchFamily="50" charset="-127"/>
              </a:rPr>
              <a:t>30,000</a:t>
            </a:r>
            <a:r>
              <a:rPr kumimoji="0" lang="ko-KR" altLang="en-US" sz="1000" b="1">
                <a:latin typeface="맑은 고딕" pitchFamily="50" charset="-127"/>
                <a:ea typeface="맑은 고딕" pitchFamily="50" charset="-127"/>
              </a:rPr>
              <a:t>원</a:t>
            </a:r>
          </a:p>
          <a:p>
            <a:pPr>
              <a:lnSpc>
                <a:spcPts val="1500"/>
              </a:lnSpc>
            </a:pPr>
            <a:r>
              <a:rPr kumimoji="0" lang="ko-KR" altLang="en-US" sz="1000" b="1">
                <a:latin typeface="맑은 고딕" pitchFamily="50" charset="-127"/>
                <a:ea typeface="맑은 고딕" pitchFamily="50" charset="-127"/>
              </a:rPr>
              <a:t>  ○ 러 닝 타 임 </a:t>
            </a:r>
            <a:r>
              <a:rPr kumimoji="0" lang="en-US" altLang="ko-KR" sz="1000" b="1">
                <a:latin typeface="맑은 고딕" pitchFamily="50" charset="-127"/>
                <a:ea typeface="맑은 고딕" pitchFamily="50" charset="-127"/>
              </a:rPr>
              <a:t>:  75</a:t>
            </a:r>
            <a:r>
              <a:rPr kumimoji="0" lang="ko-KR" altLang="en-US" sz="1000" b="1">
                <a:latin typeface="맑은 고딕" pitchFamily="50" charset="-127"/>
                <a:ea typeface="맑은 고딕" pitchFamily="50" charset="-127"/>
              </a:rPr>
              <a:t>분</a:t>
            </a:r>
          </a:p>
          <a:p>
            <a:pPr>
              <a:lnSpc>
                <a:spcPts val="1500"/>
              </a:lnSpc>
            </a:pPr>
            <a:r>
              <a:rPr kumimoji="0" lang="ko-KR" altLang="en-US" sz="1000" b="1">
                <a:latin typeface="맑은 고딕" pitchFamily="50" charset="-127"/>
                <a:ea typeface="맑은 고딕" pitchFamily="50" charset="-127"/>
              </a:rPr>
              <a:t>  ○ 주        최 </a:t>
            </a:r>
            <a:r>
              <a:rPr kumimoji="0" lang="en-US" altLang="ko-KR" sz="1000" b="1">
                <a:latin typeface="맑은 고딕" pitchFamily="50" charset="-127"/>
                <a:ea typeface="맑은 고딕" pitchFamily="50" charset="-127"/>
              </a:rPr>
              <a:t>:                  </a:t>
            </a:r>
          </a:p>
          <a:p>
            <a:pPr>
              <a:lnSpc>
                <a:spcPts val="1500"/>
              </a:lnSpc>
            </a:pPr>
            <a:r>
              <a:rPr kumimoji="0" lang="en-US" altLang="ko-KR" sz="1000" b="1">
                <a:latin typeface="맑은 고딕" pitchFamily="50" charset="-127"/>
                <a:ea typeface="맑은 고딕" pitchFamily="50" charset="-127"/>
              </a:rPr>
              <a:t>  </a:t>
            </a:r>
            <a:r>
              <a:rPr kumimoji="0" lang="ko-KR" altLang="en-US" sz="1000" b="1">
                <a:latin typeface="맑은 고딕" pitchFamily="50" charset="-127"/>
                <a:ea typeface="맑은 고딕" pitchFamily="50" charset="-127"/>
              </a:rPr>
              <a:t>○ 총 괄 운 영 </a:t>
            </a:r>
            <a:r>
              <a:rPr kumimoji="0" lang="en-US" altLang="ko-KR" sz="1000" b="1">
                <a:latin typeface="맑은 고딕" pitchFamily="50" charset="-127"/>
                <a:ea typeface="맑은 고딕" pitchFamily="50" charset="-127"/>
              </a:rPr>
              <a:t>: </a:t>
            </a:r>
          </a:p>
          <a:p>
            <a:pPr>
              <a:lnSpc>
                <a:spcPts val="1500"/>
              </a:lnSpc>
            </a:pPr>
            <a:endParaRPr kumimoji="0" lang="en-US" altLang="ko-KR" sz="800" b="1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ts val="1500"/>
              </a:lnSpc>
            </a:pPr>
            <a:r>
              <a:rPr kumimoji="0" lang="ko-KR" altLang="en-US" sz="1100" b="1">
                <a:solidFill>
                  <a:srgbClr val="00B0F0"/>
                </a:solidFill>
                <a:latin typeface="한컴 소망 M"/>
                <a:ea typeface="한컴 소망 M"/>
                <a:cs typeface="한컴 소망 M"/>
              </a:rPr>
              <a:t>□ 공연물 </a:t>
            </a:r>
            <a:r>
              <a:rPr kumimoji="0" lang="en-US" altLang="ko-KR" sz="1100" b="1">
                <a:solidFill>
                  <a:srgbClr val="00B0F0"/>
                </a:solidFill>
                <a:latin typeface="한컴 소망 M"/>
                <a:ea typeface="한컴 소망 M"/>
                <a:cs typeface="한컴 소망 M"/>
              </a:rPr>
              <a:t>『</a:t>
            </a:r>
            <a:r>
              <a:rPr kumimoji="0" lang="ko-KR" altLang="en-US" sz="1100" b="1">
                <a:solidFill>
                  <a:srgbClr val="00B0F0"/>
                </a:solidFill>
                <a:latin typeface="한컴 소망 M"/>
                <a:ea typeface="한컴 소망 M"/>
                <a:cs typeface="한컴 소망 M"/>
              </a:rPr>
              <a:t>세상에서 가장 맛있는 공연 ‘비밥’</a:t>
            </a:r>
            <a:r>
              <a:rPr kumimoji="0" lang="en-US" altLang="ko-KR" sz="1100" b="1">
                <a:solidFill>
                  <a:srgbClr val="00B0F0"/>
                </a:solidFill>
                <a:latin typeface="한컴 소망 M"/>
                <a:ea typeface="한컴 소망 M"/>
                <a:cs typeface="한컴 소망 M"/>
              </a:rPr>
              <a:t>』</a:t>
            </a:r>
            <a:r>
              <a:rPr kumimoji="0" lang="ko-KR" altLang="en-US" sz="1100" b="1">
                <a:solidFill>
                  <a:srgbClr val="00B0F0"/>
                </a:solidFill>
                <a:latin typeface="한컴 소망 M"/>
                <a:ea typeface="한컴 소망 M"/>
                <a:cs typeface="한컴 소망 M"/>
              </a:rPr>
              <a:t>소개 </a:t>
            </a:r>
          </a:p>
          <a:p>
            <a:pPr>
              <a:lnSpc>
                <a:spcPts val="1500"/>
              </a:lnSpc>
            </a:pPr>
            <a:r>
              <a:rPr kumimoji="0" lang="ko-KR" altLang="en-US" sz="1000" b="1">
                <a:solidFill>
                  <a:srgbClr val="595959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kumimoji="0" lang="ko-KR" altLang="en-US" sz="1000" b="1">
                <a:latin typeface="맑은 고딕" pitchFamily="50" charset="-127"/>
                <a:ea typeface="맑은 고딕" pitchFamily="50" charset="-127"/>
              </a:rPr>
              <a:t>○ 장   르 </a:t>
            </a:r>
            <a:r>
              <a:rPr kumimoji="0" lang="en-US" altLang="ko-KR" sz="1000" b="1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000" b="1">
                <a:latin typeface="맑은 고딕" pitchFamily="50" charset="-127"/>
                <a:ea typeface="맑은 고딕" pitchFamily="50" charset="-127"/>
              </a:rPr>
              <a:t>넌버벌 퍼포먼스</a:t>
            </a:r>
            <a:endParaRPr kumimoji="0" lang="en-US" altLang="ko-KR" sz="1000" b="1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ts val="1500"/>
              </a:lnSpc>
            </a:pPr>
            <a:r>
              <a:rPr kumimoji="0" lang="ko-KR" altLang="en-US" sz="1000" b="1">
                <a:latin typeface="맑은 고딕" pitchFamily="50" charset="-127"/>
                <a:ea typeface="맑은 고딕" pitchFamily="50" charset="-127"/>
              </a:rPr>
              <a:t>  ○ 내   용 </a:t>
            </a:r>
            <a:r>
              <a:rPr kumimoji="0" lang="en-US" altLang="ko-KR" sz="1000" b="1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000" b="1">
                <a:latin typeface="맑은 고딕" pitchFamily="50" charset="-127"/>
                <a:ea typeface="맑은 고딕" pitchFamily="50" charset="-127"/>
              </a:rPr>
              <a:t>세계적 음식 피자</a:t>
            </a:r>
            <a:r>
              <a:rPr kumimoji="0" lang="en-US" altLang="ko-KR" sz="1000" b="1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000" b="1">
                <a:latin typeface="맑은 고딕" pitchFamily="50" charset="-127"/>
                <a:ea typeface="맑은 고딕" pitchFamily="50" charset="-127"/>
              </a:rPr>
              <a:t>스시</a:t>
            </a:r>
            <a:r>
              <a:rPr kumimoji="0" lang="en-US" altLang="ko-KR" sz="1000" b="1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000" b="1">
                <a:latin typeface="맑은 고딕" pitchFamily="50" charset="-127"/>
                <a:ea typeface="맑은 고딕" pitchFamily="50" charset="-127"/>
              </a:rPr>
              <a:t>누들</a:t>
            </a:r>
            <a:r>
              <a:rPr kumimoji="0" lang="en-US" altLang="ko-KR" sz="1000" b="1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000" b="1">
                <a:latin typeface="맑은 고딕" pitchFamily="50" charset="-127"/>
                <a:ea typeface="맑은 고딕" pitchFamily="50" charset="-127"/>
              </a:rPr>
              <a:t>비빔밥을 소재로</a:t>
            </a:r>
            <a:r>
              <a:rPr kumimoji="0" lang="en-US" altLang="ko-KR" sz="1000" b="1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000" b="1">
                <a:latin typeface="맑은 고딕" pitchFamily="50" charset="-127"/>
                <a:ea typeface="맑은 고딕" pitchFamily="50" charset="-127"/>
              </a:rPr>
              <a:t>비트박스</a:t>
            </a:r>
            <a:r>
              <a:rPr kumimoji="0" lang="en-US" altLang="ko-KR" sz="1000" b="1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000" b="1">
                <a:latin typeface="맑은 고딕" pitchFamily="50" charset="-127"/>
                <a:ea typeface="맑은 고딕" pitchFamily="50" charset="-127"/>
              </a:rPr>
              <a:t>비보잉 등 다양한 한류 장르 결합</a:t>
            </a:r>
            <a:endParaRPr kumimoji="0" lang="en-US" altLang="ko-KR" sz="1000" b="1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ts val="1500"/>
              </a:lnSpc>
            </a:pPr>
            <a:r>
              <a:rPr kumimoji="0" lang="ko-KR" altLang="en-US" sz="1000" b="1">
                <a:latin typeface="맑은 고딕" pitchFamily="50" charset="-127"/>
                <a:ea typeface="맑은 고딕" pitchFamily="50" charset="-127"/>
              </a:rPr>
              <a:t>  ○ 제   작 </a:t>
            </a:r>
            <a:r>
              <a:rPr kumimoji="0" lang="en-US" altLang="ko-KR" sz="1000" b="1">
                <a:latin typeface="맑은 고딕" pitchFamily="50" charset="-127"/>
                <a:ea typeface="맑은 고딕" pitchFamily="50" charset="-127"/>
              </a:rPr>
              <a:t>:</a:t>
            </a:r>
            <a:endParaRPr kumimoji="0" lang="ko-KR" altLang="en-US" sz="1000" b="1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ts val="1500"/>
              </a:lnSpc>
            </a:pPr>
            <a:r>
              <a:rPr kumimoji="0" lang="ko-KR" altLang="en-US" sz="1000" b="1">
                <a:latin typeface="맑은 고딕" pitchFamily="50" charset="-127"/>
                <a:ea typeface="맑은 고딕" pitchFamily="50" charset="-127"/>
              </a:rPr>
              <a:t>  ○ 제작자 </a:t>
            </a:r>
            <a:r>
              <a:rPr kumimoji="0" lang="en-US" altLang="ko-KR" sz="1000" b="1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000" b="1">
                <a:latin typeface="맑은 고딕" pitchFamily="50" charset="-127"/>
                <a:ea typeface="맑은 고딕" pitchFamily="50" charset="-127"/>
              </a:rPr>
              <a:t>총감독 최철기</a:t>
            </a:r>
            <a:r>
              <a:rPr kumimoji="0" lang="en-US" altLang="ko-KR" sz="1000" b="1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000" b="1">
                <a:latin typeface="맑은 고딕" pitchFamily="50" charset="-127"/>
                <a:ea typeface="맑은 고딕" pitchFamily="50" charset="-127"/>
              </a:rPr>
              <a:t>난타</a:t>
            </a:r>
            <a:r>
              <a:rPr kumimoji="0" lang="en-US" altLang="ko-KR" sz="1000" b="1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000" b="1">
                <a:latin typeface="맑은 고딕" pitchFamily="50" charset="-127"/>
                <a:ea typeface="맑은 고딕" pitchFamily="50" charset="-127"/>
              </a:rPr>
              <a:t>점프</a:t>
            </a:r>
            <a:r>
              <a:rPr kumimoji="0" lang="en-US" altLang="ko-KR" sz="1000" b="1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000" b="1">
                <a:latin typeface="맑은 고딕" pitchFamily="50" charset="-127"/>
                <a:ea typeface="맑은 고딕" pitchFamily="50" charset="-127"/>
              </a:rPr>
              <a:t>플라잉 연출</a:t>
            </a:r>
            <a:r>
              <a:rPr kumimoji="0" lang="en-US" altLang="ko-KR" sz="1000" b="1">
                <a:latin typeface="맑은 고딕" pitchFamily="50" charset="-127"/>
                <a:ea typeface="맑은 고딕" pitchFamily="50" charset="-127"/>
              </a:rPr>
              <a:t>) / </a:t>
            </a:r>
            <a:r>
              <a:rPr kumimoji="0" lang="ko-KR" altLang="en-US" sz="1000" b="1">
                <a:latin typeface="맑은 고딕" pitchFamily="50" charset="-127"/>
                <a:ea typeface="맑은 고딕" pitchFamily="50" charset="-127"/>
              </a:rPr>
              <a:t>연출 전준범</a:t>
            </a:r>
          </a:p>
        </p:txBody>
      </p:sp>
      <p:sp>
        <p:nvSpPr>
          <p:cNvPr id="6" name="모서리가 둥근 직사각형 5"/>
          <p:cNvSpPr/>
          <p:nvPr/>
        </p:nvSpPr>
        <p:spPr>
          <a:xfrm>
            <a:off x="418209" y="175522"/>
            <a:ext cx="6458216" cy="911941"/>
          </a:xfrm>
          <a:prstGeom prst="roundRect">
            <a:avLst/>
          </a:prstGeo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541" tIns="51270" rIns="102541" bIns="51270" anchor="ctr"/>
          <a:lstStyle/>
          <a:p>
            <a:pPr algn="ctr" defTabSz="1025408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3318" name="Rectangle 2"/>
          <p:cNvSpPr>
            <a:spLocks noChangeArrowheads="1"/>
          </p:cNvSpPr>
          <p:nvPr/>
        </p:nvSpPr>
        <p:spPr bwMode="auto">
          <a:xfrm>
            <a:off x="0" y="1588"/>
            <a:ext cx="206375" cy="40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02541" tIns="51270" rIns="102541" bIns="51270" anchor="ctr">
            <a:spAutoFit/>
          </a:bodyPr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3319" name="Picture 5"/>
          <p:cNvPicPr>
            <a:picLocks noChangeAspect="1" noChangeArrowheads="1"/>
          </p:cNvPicPr>
          <p:nvPr/>
        </p:nvPicPr>
        <p:blipFill>
          <a:blip r:embed="rId3"/>
          <a:srcRect r="29495"/>
          <a:stretch>
            <a:fillRect/>
          </a:stretch>
        </p:blipFill>
        <p:spPr bwMode="auto">
          <a:xfrm>
            <a:off x="-11113" y="9418638"/>
            <a:ext cx="3046413" cy="957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0" name="Picture 1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967038" y="9418638"/>
            <a:ext cx="4233862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모서리가 둥근 직사각형 10"/>
          <p:cNvSpPr/>
          <p:nvPr/>
        </p:nvSpPr>
        <p:spPr>
          <a:xfrm>
            <a:off x="0" y="9499600"/>
            <a:ext cx="7200900" cy="811213"/>
          </a:xfrm>
          <a:prstGeom prst="roundRect">
            <a:avLst/>
          </a:prstGeom>
          <a:noFill/>
          <a:ln w="952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541" tIns="51270" rIns="102541" bIns="51270" anchor="ctr"/>
          <a:lstStyle/>
          <a:p>
            <a:pPr algn="ctr" defTabSz="1025408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3" name="모서리가 둥근 직사각형 12"/>
          <p:cNvSpPr/>
          <p:nvPr/>
        </p:nvSpPr>
        <p:spPr>
          <a:xfrm>
            <a:off x="0" y="0"/>
            <a:ext cx="7200900" cy="10383838"/>
          </a:xfrm>
          <a:prstGeom prst="roundRect">
            <a:avLst>
              <a:gd name="adj" fmla="val 2699"/>
            </a:avLst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541" tIns="51270" rIns="102541" bIns="51270" anchor="ctr"/>
          <a:lstStyle/>
          <a:p>
            <a:pPr algn="ctr" defTabSz="1025408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13323" name="Picture 2"/>
          <p:cNvPicPr>
            <a:picLocks noChangeAspect="1" noChangeArrowheads="1"/>
          </p:cNvPicPr>
          <p:nvPr/>
        </p:nvPicPr>
        <p:blipFill>
          <a:blip r:embed="rId5"/>
          <a:srcRect t="22073" b="21812"/>
          <a:stretch>
            <a:fillRect/>
          </a:stretch>
        </p:blipFill>
        <p:spPr bwMode="auto">
          <a:xfrm>
            <a:off x="1509713" y="2719388"/>
            <a:ext cx="636587" cy="15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4" name="Picture 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205038" y="2692400"/>
            <a:ext cx="8286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TextBox 15"/>
          <p:cNvSpPr txBox="1"/>
          <p:nvPr/>
        </p:nvSpPr>
        <p:spPr>
          <a:xfrm>
            <a:off x="1639888" y="2867025"/>
            <a:ext cx="1511300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102540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한컴 소망 M" panose="02020603020101020101" pitchFamily="18" charset="-127"/>
                <a:ea typeface="한컴 소망 M" panose="02020603020101020101" pitchFamily="18" charset="-127"/>
              </a:rPr>
              <a:t>인천광역시관광협회</a:t>
            </a:r>
          </a:p>
        </p:txBody>
      </p:sp>
      <p:pic>
        <p:nvPicPr>
          <p:cNvPr id="13326" name="Picture 6" descr="http://www.inta.or.kr/sys/_images/index/foot.jpg"/>
          <p:cNvPicPr>
            <a:picLocks noChangeAspect="1" noChangeArrowheads="1"/>
          </p:cNvPicPr>
          <p:nvPr/>
        </p:nvPicPr>
        <p:blipFill>
          <a:blip r:embed="rId7"/>
          <a:srcRect l="11163" t="22971" r="69272" b="23428"/>
          <a:stretch>
            <a:fillRect/>
          </a:stretch>
        </p:blipFill>
        <p:spPr bwMode="auto">
          <a:xfrm>
            <a:off x="1509713" y="2905125"/>
            <a:ext cx="177800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7" name="그림 6" descr="로고-씨제이-투명바탕.jpg"/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28725" y="3824288"/>
            <a:ext cx="374650" cy="179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8" name="그림 7" descr="페르소나_ 가로.jpg"/>
          <p:cNvPicPr>
            <a:picLocks noChangeAspect="1"/>
          </p:cNvPicPr>
          <p:nvPr/>
        </p:nvPicPr>
        <p:blipFill>
          <a:blip r:embed="rId9"/>
          <a:srcRect t="21951" b="12193"/>
          <a:stretch>
            <a:fillRect/>
          </a:stretch>
        </p:blipFill>
        <p:spPr bwMode="auto">
          <a:xfrm>
            <a:off x="1581150" y="3841750"/>
            <a:ext cx="668338" cy="160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29" name="직사각형 19"/>
          <p:cNvSpPr>
            <a:spLocks noChangeArrowheads="1"/>
          </p:cNvSpPr>
          <p:nvPr/>
        </p:nvSpPr>
        <p:spPr bwMode="auto">
          <a:xfrm>
            <a:off x="377825" y="4832350"/>
            <a:ext cx="1038225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ts val="1800"/>
              </a:lnSpc>
            </a:pPr>
            <a:r>
              <a:rPr kumimoji="0" lang="ko-KR" altLang="en-US" sz="1100" b="1">
                <a:solidFill>
                  <a:srgbClr val="00B0F0"/>
                </a:solidFill>
                <a:latin typeface="한컴 소망 M"/>
                <a:ea typeface="한컴 소망 M"/>
                <a:cs typeface="한컴 소망 M"/>
              </a:rPr>
              <a:t>□ 혜택안내</a:t>
            </a:r>
          </a:p>
        </p:txBody>
      </p:sp>
      <p:sp>
        <p:nvSpPr>
          <p:cNvPr id="13330" name="TextBox 20"/>
          <p:cNvSpPr txBox="1">
            <a:spLocks noChangeArrowheads="1"/>
          </p:cNvSpPr>
          <p:nvPr/>
        </p:nvSpPr>
        <p:spPr bwMode="auto">
          <a:xfrm>
            <a:off x="-14288" y="8659813"/>
            <a:ext cx="7200901" cy="276225"/>
          </a:xfrm>
          <a:prstGeom prst="rect">
            <a:avLst/>
          </a:prstGeom>
          <a:solidFill>
            <a:srgbClr val="FF0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kumimoji="0" lang="en-US" altLang="ko-KR" sz="1200" b="1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200</a:t>
            </a:r>
            <a:r>
              <a:rPr kumimoji="0" lang="ko-KR" altLang="en-US" sz="1200" b="1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인 이상 단체관람 시 인천광역시관광협회로 문의 바랍니다</a:t>
            </a:r>
            <a:r>
              <a:rPr kumimoji="0" lang="en-US" altLang="ko-KR" sz="1200" b="1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. (</a:t>
            </a:r>
            <a:r>
              <a:rPr kumimoji="0" lang="ko-KR" altLang="en-US" sz="1200" b="1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정규공연</a:t>
            </a:r>
            <a:r>
              <a:rPr kumimoji="0" lang="en-US" altLang="ko-KR" sz="1200" b="1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200" b="1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수시공연</a:t>
            </a:r>
            <a:r>
              <a:rPr kumimoji="0" lang="en-US" altLang="ko-KR" sz="1200" b="1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ko-KR" altLang="en-US" sz="1200" b="1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331" name="TextBox 22"/>
          <p:cNvSpPr txBox="1">
            <a:spLocks noChangeArrowheads="1"/>
          </p:cNvSpPr>
          <p:nvPr/>
        </p:nvSpPr>
        <p:spPr bwMode="auto">
          <a:xfrm>
            <a:off x="504825" y="5057775"/>
            <a:ext cx="5832475" cy="2606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kumimoji="0" lang="ko-KR" altLang="en-US" sz="1000" b="1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인천시 </a:t>
            </a:r>
            <a:r>
              <a:rPr kumimoji="0" lang="en-US" altLang="ko-KR" sz="1000" b="1">
                <a:solidFill>
                  <a:srgbClr val="00B050"/>
                </a:solidFill>
                <a:latin typeface="맑은 고딕" pitchFamily="50" charset="-127"/>
                <a:ea typeface="맑은 고딕" pitchFamily="50" charset="-127"/>
              </a:rPr>
              <a:t>‘</a:t>
            </a:r>
            <a:r>
              <a:rPr kumimoji="0" lang="ko-KR" altLang="en-US" sz="1000" b="1">
                <a:solidFill>
                  <a:srgbClr val="00B050"/>
                </a:solidFill>
                <a:latin typeface="맑은 고딕" pitchFamily="50" charset="-127"/>
                <a:ea typeface="맑은 고딕" pitchFamily="50" charset="-127"/>
              </a:rPr>
              <a:t>비밥</a:t>
            </a:r>
            <a:r>
              <a:rPr kumimoji="0" lang="en-US" altLang="ko-KR" sz="1000" b="1">
                <a:solidFill>
                  <a:srgbClr val="00B050"/>
                </a:solidFill>
                <a:latin typeface="맑은 고딕" pitchFamily="50" charset="-127"/>
                <a:ea typeface="맑은 고딕" pitchFamily="50" charset="-127"/>
              </a:rPr>
              <a:t>’ </a:t>
            </a:r>
            <a:r>
              <a:rPr kumimoji="0" lang="ko-KR" altLang="en-US" sz="1000" b="1">
                <a:solidFill>
                  <a:srgbClr val="00B050"/>
                </a:solidFill>
                <a:latin typeface="맑은 고딕" pitchFamily="50" charset="-127"/>
                <a:ea typeface="맑은 고딕" pitchFamily="50" charset="-127"/>
              </a:rPr>
              <a:t>상설공연장 </a:t>
            </a:r>
            <a:r>
              <a:rPr kumimoji="0" lang="en-US" altLang="ko-KR" sz="1000" b="1">
                <a:solidFill>
                  <a:srgbClr val="00B050"/>
                </a:solidFill>
                <a:latin typeface="맑은 고딕" pitchFamily="50" charset="-127"/>
                <a:ea typeface="맑은 고딕" pitchFamily="50" charset="-127"/>
              </a:rPr>
              <a:t>OPEN</a:t>
            </a:r>
            <a:r>
              <a:rPr kumimoji="0" lang="ko-KR" altLang="en-US" sz="1000" b="1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을 맞이하여 문화누리카드 사용 가족을 대상으로</a:t>
            </a:r>
            <a:endParaRPr kumimoji="0" lang="en-US" altLang="ko-KR" sz="1000" b="1">
              <a:solidFill>
                <a:srgbClr val="0000FF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ko-KR" altLang="en-US" sz="1000" b="1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할인혜택을 드리고자 하오니 많은 관심 바랍니다</a:t>
            </a:r>
            <a:r>
              <a:rPr kumimoji="0" lang="en-US" altLang="ko-KR" sz="1000" b="1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endParaRPr kumimoji="0" lang="en-US" altLang="ko-KR" sz="1000" b="1">
              <a:solidFill>
                <a:srgbClr val="0000FF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ko-KR" altLang="en-US" sz="1000" b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○ 할인대상자 </a:t>
            </a:r>
            <a:r>
              <a:rPr kumimoji="0" lang="en-US" altLang="ko-KR" sz="1000" b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000" b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기초생활수급자</a:t>
            </a:r>
            <a:r>
              <a:rPr kumimoji="0" lang="en-US" altLang="ko-KR" sz="1000" b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000" b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차상위계층 </a:t>
            </a:r>
          </a:p>
          <a:p>
            <a:pPr>
              <a:lnSpc>
                <a:spcPct val="150000"/>
              </a:lnSpc>
            </a:pPr>
            <a:r>
              <a:rPr kumimoji="0" lang="ko-KR" altLang="en-US" sz="1000" b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○ 결재방법 </a:t>
            </a:r>
            <a:r>
              <a:rPr kumimoji="0" lang="en-US" altLang="ko-KR" sz="1000" b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000" b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문화누리카드 결재  </a:t>
            </a:r>
            <a:r>
              <a:rPr kumimoji="0" lang="en-US" altLang="ko-KR" sz="1000" b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000" b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주민센터에서 발급</a:t>
            </a:r>
            <a:r>
              <a:rPr kumimoji="0" lang="en-US" altLang="ko-KR" sz="1000" b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) </a:t>
            </a:r>
          </a:p>
          <a:p>
            <a:pPr>
              <a:lnSpc>
                <a:spcPct val="150000"/>
              </a:lnSpc>
            </a:pPr>
            <a:r>
              <a:rPr kumimoji="0" lang="ko-KR" altLang="en-US" sz="1000" b="1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○ 할인금액 </a:t>
            </a:r>
            <a:r>
              <a:rPr kumimoji="0" lang="en-US" altLang="ko-KR" sz="1000" b="1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: 1</a:t>
            </a:r>
            <a:r>
              <a:rPr kumimoji="0" lang="ko-KR" altLang="en-US" sz="1000" b="1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인 </a:t>
            </a:r>
            <a:r>
              <a:rPr kumimoji="0" lang="en-US" altLang="ko-KR" sz="1000" b="1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15,000</a:t>
            </a:r>
            <a:r>
              <a:rPr kumimoji="0" lang="ko-KR" altLang="en-US" sz="1000" b="1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원 </a:t>
            </a:r>
            <a:r>
              <a:rPr kumimoji="0" lang="en-US" altLang="ko-KR" sz="1000" b="1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000" b="1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좌석구분 없음</a:t>
            </a:r>
            <a:r>
              <a:rPr kumimoji="0" lang="en-US" altLang="ko-KR" sz="1000" b="1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. VIP</a:t>
            </a:r>
            <a:r>
              <a:rPr kumimoji="0" lang="ko-KR" altLang="en-US" sz="1000" b="1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석</a:t>
            </a:r>
            <a:r>
              <a:rPr kumimoji="0" lang="en-US" altLang="ko-KR" sz="1000" b="1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, R</a:t>
            </a:r>
            <a:r>
              <a:rPr kumimoji="0" lang="ko-KR" altLang="en-US" sz="1000" b="1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석</a:t>
            </a:r>
            <a:r>
              <a:rPr kumimoji="0" lang="en-US" altLang="ko-KR" sz="1000" b="1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, S</a:t>
            </a:r>
            <a:r>
              <a:rPr kumimoji="0" lang="ko-KR" altLang="en-US" sz="1000" b="1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석</a:t>
            </a:r>
            <a:r>
              <a:rPr kumimoji="0" lang="en-US" altLang="ko-KR" sz="1000" b="1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en-US" altLang="ko-KR" sz="1000" b="1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ko-KR" altLang="en-US" sz="1000" b="1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○ 할인기간 </a:t>
            </a:r>
            <a:r>
              <a:rPr kumimoji="0" lang="en-US" altLang="ko-KR" sz="1000" b="1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: 2014. 2. 20 ~ 12. 31</a:t>
            </a:r>
            <a:r>
              <a:rPr kumimoji="0" lang="ko-KR" altLang="en-US" sz="1000" b="1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일 까지</a:t>
            </a:r>
          </a:p>
          <a:p>
            <a:pPr>
              <a:lnSpc>
                <a:spcPct val="150000"/>
              </a:lnSpc>
            </a:pPr>
            <a:r>
              <a:rPr kumimoji="0" lang="ko-KR" altLang="en-US" sz="1000" b="1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○ 공연일시 </a:t>
            </a:r>
            <a:r>
              <a:rPr kumimoji="0" lang="en-US" altLang="ko-KR" sz="1000" b="1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000" b="1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매주 화</a:t>
            </a:r>
            <a:r>
              <a:rPr kumimoji="0" lang="en-US" altLang="ko-KR" sz="1000" b="1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~</a:t>
            </a:r>
            <a:r>
              <a:rPr kumimoji="0" lang="ko-KR" altLang="en-US" sz="1000" b="1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토 </a:t>
            </a:r>
            <a:r>
              <a:rPr kumimoji="0" lang="en-US" altLang="ko-KR" sz="1000" b="1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20:00</a:t>
            </a:r>
          </a:p>
          <a:p>
            <a:pPr>
              <a:lnSpc>
                <a:spcPct val="150000"/>
              </a:lnSpc>
            </a:pPr>
            <a:r>
              <a:rPr kumimoji="0" lang="ko-KR" altLang="en-US" sz="1000" b="1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○ 예약방법 </a:t>
            </a:r>
            <a:r>
              <a:rPr kumimoji="0" lang="en-US" altLang="ko-KR" sz="1000" b="1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000" b="1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전화예약 </a:t>
            </a:r>
            <a:r>
              <a:rPr kumimoji="0" lang="en-US" altLang="ko-KR" sz="1000" b="1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000" b="1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인천광역시관광협회 </a:t>
            </a:r>
            <a:r>
              <a:rPr kumimoji="0" lang="en-US" altLang="ko-KR" sz="1000" b="1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(032- 881-6646))</a:t>
            </a:r>
          </a:p>
          <a:p>
            <a:pPr>
              <a:lnSpc>
                <a:spcPct val="150000"/>
              </a:lnSpc>
            </a:pPr>
            <a:endParaRPr kumimoji="0" lang="en-US" altLang="ko-KR" sz="1000" b="1">
              <a:solidFill>
                <a:srgbClr val="0000FF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000" b="1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※ </a:t>
            </a:r>
            <a:r>
              <a:rPr kumimoji="0" lang="ko-KR" altLang="en-US" sz="1000" b="1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사전예약 없이 관람 시 </a:t>
            </a:r>
            <a:r>
              <a:rPr kumimoji="0" lang="en-US" altLang="ko-KR" sz="1000" b="1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S</a:t>
            </a:r>
            <a:r>
              <a:rPr kumimoji="0" lang="ko-KR" altLang="en-US" sz="1000" b="1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석이 제공될 수 있으니 사전예약 바랍니다</a:t>
            </a:r>
            <a:r>
              <a:rPr kumimoji="0" lang="en-US" altLang="ko-KR" sz="1000" b="1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.</a:t>
            </a:r>
            <a:endParaRPr kumimoji="0" lang="ko-KR" altLang="en-US" sz="1000" b="1">
              <a:solidFill>
                <a:srgbClr val="0000FF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0" y="9009063"/>
            <a:ext cx="7186613" cy="431800"/>
          </a:xfrm>
          <a:prstGeom prst="rect">
            <a:avLst/>
          </a:prstGeom>
          <a:solidFill>
            <a:srgbClr val="00206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541" tIns="51270" rIns="102541" bIns="51270" anchor="ctr"/>
          <a:lstStyle/>
          <a:p>
            <a:pPr defTabSz="1025408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/>
              <a:t>※ </a:t>
            </a:r>
            <a:r>
              <a:rPr kumimoji="0" lang="ko-KR" altLang="en-US" sz="1200" dirty="0"/>
              <a:t>사전예약 및 문의 </a:t>
            </a:r>
            <a:r>
              <a:rPr kumimoji="0" lang="en-US" altLang="ko-KR" sz="1200" dirty="0"/>
              <a:t>: (</a:t>
            </a:r>
            <a:r>
              <a:rPr kumimoji="0" lang="ko-KR" altLang="en-US" sz="1200" dirty="0"/>
              <a:t>사</a:t>
            </a:r>
            <a:r>
              <a:rPr kumimoji="0" lang="en-US" altLang="ko-KR" sz="1200" dirty="0"/>
              <a:t>)</a:t>
            </a:r>
            <a:r>
              <a:rPr kumimoji="0" lang="ko-KR" altLang="en-US" sz="1200" dirty="0"/>
              <a:t>인천광역시관광협회  </a:t>
            </a:r>
            <a:r>
              <a:rPr kumimoji="0" lang="en-US" altLang="ko-KR" sz="1200" dirty="0"/>
              <a:t>T. 032-881-6646 /1644-1248   www.bibapin.com</a:t>
            </a:r>
            <a:endParaRPr kumimoji="0" lang="ko-KR" altLang="en-US" sz="1200" dirty="0"/>
          </a:p>
        </p:txBody>
      </p:sp>
      <p:sp>
        <p:nvSpPr>
          <p:cNvPr id="13333" name="Text Box 24"/>
          <p:cNvSpPr txBox="1">
            <a:spLocks noChangeArrowheads="1"/>
          </p:cNvSpPr>
          <p:nvPr/>
        </p:nvSpPr>
        <p:spPr bwMode="auto">
          <a:xfrm>
            <a:off x="936625" y="223838"/>
            <a:ext cx="56705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ko-KR" altLang="en-US" sz="2400">
                <a:solidFill>
                  <a:srgbClr val="800000"/>
                </a:solidFill>
                <a:latin typeface="HY헤드라인M" pitchFamily="18" charset="-127"/>
                <a:ea typeface="HY헤드라인M" pitchFamily="18" charset="-127"/>
              </a:rPr>
              <a:t>인천광역시 상설공연장 할인혜택 안내문</a:t>
            </a:r>
          </a:p>
          <a:p>
            <a:pPr defTabSz="914400"/>
            <a:r>
              <a:rPr lang="ko-KR" altLang="en-US" sz="2400">
                <a:solidFill>
                  <a:srgbClr val="800000"/>
                </a:solidFill>
                <a:latin typeface="HY헤드라인M" pitchFamily="18" charset="-127"/>
                <a:ea typeface="HY헤드라인M" pitchFamily="18" charset="-127"/>
              </a:rPr>
              <a:t>       </a:t>
            </a:r>
            <a:r>
              <a:rPr lang="en-US" altLang="ko-KR" sz="240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- </a:t>
            </a:r>
            <a:r>
              <a:rPr lang="ko-KR" altLang="en-US" sz="240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문화누리카드 사용 가족 </a:t>
            </a:r>
            <a:r>
              <a:rPr lang="en-US" altLang="ko-KR" sz="240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-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2" descr="400-701 인천광역시 중구 축항대로 296번길 81(신흥동 3가 39-24)  TEL : 032-760-6403  FAX : 032-760-640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4463" y="1854200"/>
            <a:ext cx="6667500" cy="562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8" name="TextBox 4"/>
          <p:cNvSpPr txBox="1">
            <a:spLocks noChangeArrowheads="1"/>
          </p:cNvSpPr>
          <p:nvPr/>
        </p:nvSpPr>
        <p:spPr bwMode="auto">
          <a:xfrm>
            <a:off x="720725" y="1038225"/>
            <a:ext cx="2303463" cy="395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87425"/>
            <a:r>
              <a:rPr lang="ko-KR" altLang="en-US" sz="1900">
                <a:solidFill>
                  <a:srgbClr val="000000"/>
                </a:solidFill>
              </a:rPr>
              <a:t>중구문화회관 약도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770</TotalTime>
  <Words>205</Words>
  <Application>Microsoft Office PowerPoint</Application>
  <PresentationFormat>사용자 지정</PresentationFormat>
  <Paragraphs>33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디자인 서식 파일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8" baseType="lpstr">
      <vt:lpstr>굴림</vt:lpstr>
      <vt:lpstr>Arial</vt:lpstr>
      <vt:lpstr>맑은 고딕</vt:lpstr>
      <vt:lpstr>한컴 소망 M</vt:lpstr>
      <vt:lpstr>HY헤드라인M</vt:lpstr>
      <vt:lpstr>Office 테마</vt:lpstr>
      <vt:lpstr>슬라이드 1</vt:lpstr>
      <vt:lpstr>슬라이드 2</vt:lpstr>
    </vt:vector>
  </TitlesOfParts>
  <Company>Sky123.Org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Windows</dc:creator>
  <cp:lastModifiedBy>User</cp:lastModifiedBy>
  <cp:revision>48</cp:revision>
  <cp:lastPrinted>2014-01-02T03:37:56Z</cp:lastPrinted>
  <dcterms:created xsi:type="dcterms:W3CDTF">2013-11-04T10:05:47Z</dcterms:created>
  <dcterms:modified xsi:type="dcterms:W3CDTF">2014-02-08T06:36:59Z</dcterms:modified>
</cp:coreProperties>
</file>