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9601200" cy="12801600" type="A3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032" userDrawn="1">
          <p15:clr>
            <a:srgbClr val="A4A3A4"/>
          </p15:clr>
        </p15:guide>
        <p15:guide id="2" pos="3024" userDrawn="1">
          <p15:clr>
            <a:srgbClr val="A4A3A4"/>
          </p15:clr>
        </p15:guide>
        <p15:guide id="3" pos="5745">
          <p15:clr>
            <a:srgbClr val="A4A3A4"/>
          </p15:clr>
        </p15:guide>
        <p15:guide id="4" pos="30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45746"/>
    <a:srgbClr val="BDD1E2"/>
    <a:srgbClr val="CDDCE9"/>
    <a:srgbClr val="BED1E3"/>
    <a:srgbClr val="4EBFD1"/>
    <a:srgbClr val="0B395B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howGuides="1">
      <p:cViewPr varScale="1">
        <p:scale>
          <a:sx n="62" d="100"/>
          <a:sy n="62" d="100"/>
        </p:scale>
        <p:origin x="-2994" y="-84"/>
      </p:cViewPr>
      <p:guideLst>
        <p:guide orient="horz" pos="4032"/>
        <p:guide pos="3024"/>
        <p:guide pos="5745"/>
        <p:guide pos="30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153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815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502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21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443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892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681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1788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130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537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226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04DB2-5A4A-469B-B696-C2DED0DA26F4}" type="datetimeFigureOut">
              <a:rPr lang="ko-KR" altLang="en-US" smtClean="0"/>
              <a:t>2019-10-31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45C06-9D7F-4779-888C-4D7F8B2544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14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1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1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4600" y="1288800"/>
            <a:ext cx="15888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4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2030</a:t>
            </a:r>
            <a:endParaRPr lang="ko-KR" altLang="en-US" sz="54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9898" y="2190558"/>
            <a:ext cx="6378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FF66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cs typeface="함초롬돋움" panose="020B0604000101010101" pitchFamily="50" charset="-127"/>
              </a:rPr>
              <a:t>인천광역시 도시</a:t>
            </a:r>
            <a:r>
              <a:rPr lang="en-US" altLang="ko-KR" sz="2800" b="1" dirty="0" smtClean="0">
                <a:solidFill>
                  <a:srgbClr val="FF66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cs typeface="함초롬돋움" panose="020B0604000101010101" pitchFamily="50" charset="-127"/>
              </a:rPr>
              <a:t>·</a:t>
            </a:r>
            <a:r>
              <a:rPr lang="ko-KR" altLang="en-US" sz="2800" b="1" spc="300" dirty="0" smtClean="0">
                <a:solidFill>
                  <a:srgbClr val="FF6600"/>
                </a:solidFill>
                <a:latin typeface="휴먼모음T" panose="02030504000101010101" pitchFamily="18" charset="-127"/>
                <a:ea typeface="휴먼모음T" panose="02030504000101010101" pitchFamily="18" charset="-127"/>
                <a:cs typeface="함초롬돋움" panose="020B0604000101010101" pitchFamily="50" charset="-127"/>
              </a:rPr>
              <a:t>주거환경정비기본계획안</a:t>
            </a:r>
            <a:endParaRPr lang="ko-KR" altLang="en-US" sz="2800" b="1" spc="300" dirty="0">
              <a:solidFill>
                <a:srgbClr val="FF6600"/>
              </a:solidFill>
              <a:latin typeface="휴먼모음T" panose="02030504000101010101" pitchFamily="18" charset="-127"/>
              <a:ea typeface="휴먼모음T" panose="02030504000101010101" pitchFamily="18" charset="-127"/>
              <a:cs typeface="함초롬돋움" panose="020B0604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4600" y="3061361"/>
            <a:ext cx="49584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0" b="1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주민 설명회</a:t>
            </a:r>
            <a:endParaRPr lang="ko-KR" altLang="en-US" sz="8000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9898" y="5323269"/>
            <a:ext cx="90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latin typeface="+mn-ea"/>
              </a:rPr>
              <a:t>개 요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36600" y="5176800"/>
            <a:ext cx="619200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일시  </a:t>
            </a:r>
            <a:r>
              <a:rPr lang="en-US" altLang="ko-KR" dirty="0"/>
              <a:t> </a:t>
            </a:r>
            <a:r>
              <a:rPr lang="en-US" altLang="ko-KR" sz="2400" b="1" dirty="0"/>
              <a:t>2019.11.6.</a:t>
            </a:r>
            <a:r>
              <a:rPr lang="en-US" altLang="ko-KR" dirty="0"/>
              <a:t>(</a:t>
            </a:r>
            <a:r>
              <a:rPr lang="ko-KR" altLang="en-US" dirty="0"/>
              <a:t>수</a:t>
            </a:r>
            <a:r>
              <a:rPr lang="en-US" altLang="ko-KR" dirty="0"/>
              <a:t>) 10:00 ~ 11:30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장소</a:t>
            </a:r>
            <a:r>
              <a:rPr lang="en-US" altLang="ko-KR" dirty="0"/>
              <a:t>  </a:t>
            </a:r>
            <a:r>
              <a:rPr lang="ko-KR" altLang="en-US" dirty="0"/>
              <a:t>인천광역시 서구청 </a:t>
            </a:r>
            <a:r>
              <a:rPr lang="en-US" altLang="ko-KR" dirty="0"/>
              <a:t>2</a:t>
            </a:r>
            <a:r>
              <a:rPr lang="ko-KR" altLang="en-US" dirty="0"/>
              <a:t>층 대상황실</a:t>
            </a:r>
            <a:endParaRPr lang="en-US" altLang="ko-KR"/>
          </a:p>
          <a:p>
            <a:pPr>
              <a:lnSpc>
                <a:spcPct val="200000"/>
              </a:lnSpc>
            </a:pPr>
            <a:r>
              <a:rPr lang="ko-KR" altLang="en-US" smtClean="0"/>
              <a:t>대상  </a:t>
            </a:r>
            <a:r>
              <a:rPr lang="ko-KR" altLang="en-US" dirty="0" smtClean="0"/>
              <a:t>재개발</a:t>
            </a:r>
            <a:r>
              <a:rPr lang="en-US" altLang="ko-KR" dirty="0" smtClean="0"/>
              <a:t>,</a:t>
            </a:r>
            <a:r>
              <a:rPr lang="ko-KR" altLang="en-US" dirty="0" smtClean="0"/>
              <a:t>재건축에 관심있는 시민 누구나 참석 가능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09898" y="7411269"/>
            <a:ext cx="90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latin typeface="+mn-ea"/>
              </a:rPr>
              <a:t>내 용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266" y="7322734"/>
            <a:ext cx="6192000" cy="592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2030 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도시정비기본계획안 설명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1886" y="7944820"/>
            <a:ext cx="6285695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기존 정비예정구역을 주거 생활권계획으로 대체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주거생활권</a:t>
            </a:r>
            <a:r>
              <a:rPr lang="ko-KR" altLang="en-US" dirty="0" smtClean="0"/>
              <a:t> 단위 정비 </a:t>
            </a:r>
            <a:r>
              <a:rPr lang="en-US" altLang="ko-KR" dirty="0" smtClean="0"/>
              <a:t>· </a:t>
            </a:r>
            <a:r>
              <a:rPr lang="ko-KR" altLang="en-US" dirty="0" smtClean="0"/>
              <a:t>보전 </a:t>
            </a:r>
            <a:r>
              <a:rPr lang="en-US" altLang="ko-KR" dirty="0" smtClean="0"/>
              <a:t>· </a:t>
            </a:r>
            <a:r>
              <a:rPr lang="ko-KR" altLang="en-US" dirty="0" smtClean="0"/>
              <a:t>관리 방향 제시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/>
              <a:t>주거환경지표</a:t>
            </a:r>
            <a:r>
              <a:rPr lang="en-US" altLang="ko-KR" dirty="0"/>
              <a:t>(</a:t>
            </a:r>
            <a:r>
              <a:rPr lang="ko-KR" altLang="en-US" dirty="0"/>
              <a:t>생활권 진단</a:t>
            </a:r>
            <a:r>
              <a:rPr lang="en-US" altLang="ko-KR" dirty="0"/>
              <a:t>), </a:t>
            </a:r>
            <a:r>
              <a:rPr lang="ko-KR" altLang="en-US" dirty="0"/>
              <a:t>주거관리지수</a:t>
            </a:r>
            <a:r>
              <a:rPr lang="en-US" altLang="ko-KR" dirty="0"/>
              <a:t>(</a:t>
            </a:r>
            <a:r>
              <a:rPr lang="ko-KR" altLang="en-US" dirty="0"/>
              <a:t>주거환경개선</a:t>
            </a:r>
            <a:r>
              <a:rPr lang="en-US" altLang="ko-KR" dirty="0"/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 </a:t>
            </a:r>
            <a:r>
              <a:rPr lang="ko-KR" altLang="en-US" dirty="0"/>
              <a:t>주거정비지수</a:t>
            </a:r>
            <a:r>
              <a:rPr lang="en-US" altLang="ko-KR" dirty="0"/>
              <a:t>(</a:t>
            </a:r>
            <a:r>
              <a:rPr lang="ko-KR" altLang="en-US" dirty="0"/>
              <a:t>재개발</a:t>
            </a:r>
            <a:r>
              <a:rPr lang="en-US" altLang="ko-KR" dirty="0"/>
              <a:t>) </a:t>
            </a:r>
            <a:r>
              <a:rPr lang="ko-KR" altLang="en-US" dirty="0"/>
              <a:t>및 안전진단 절차</a:t>
            </a:r>
            <a:r>
              <a:rPr lang="en-US" altLang="ko-KR" dirty="0"/>
              <a:t>(</a:t>
            </a:r>
            <a:r>
              <a:rPr lang="ko-KR" altLang="en-US" dirty="0"/>
              <a:t>재건축 등</a:t>
            </a:r>
            <a:r>
              <a:rPr lang="en-US" altLang="ko-KR" dirty="0"/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/>
              <a:t>부분별 계획</a:t>
            </a:r>
            <a:r>
              <a:rPr lang="en-US" altLang="ko-KR" dirty="0"/>
              <a:t>(</a:t>
            </a:r>
            <a:r>
              <a:rPr lang="ko-KR" altLang="en-US" dirty="0"/>
              <a:t>용적률 인센티브</a:t>
            </a:r>
            <a:r>
              <a:rPr lang="en-US" altLang="ko-KR" dirty="0"/>
              <a:t>, </a:t>
            </a:r>
            <a:r>
              <a:rPr lang="ko-KR" altLang="en-US" dirty="0"/>
              <a:t>생활가로계획 등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128600" y="11656800"/>
            <a:ext cx="5311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주최  인천광역시 </a:t>
            </a:r>
            <a:r>
              <a:rPr lang="ko-KR" altLang="en-US" dirty="0" err="1" smtClean="0"/>
              <a:t>주거재생과</a:t>
            </a:r>
            <a:r>
              <a:rPr lang="en-US" altLang="ko-KR" dirty="0" smtClean="0"/>
              <a:t>(</a:t>
            </a:r>
            <a:r>
              <a:rPr lang="ko-KR" altLang="en-US" dirty="0" smtClean="0"/>
              <a:t>문의처 </a:t>
            </a:r>
            <a:r>
              <a:rPr lang="en-US" altLang="ko-KR" dirty="0" smtClean="0"/>
              <a:t>032-440-3452)</a:t>
            </a:r>
            <a:endParaRPr lang="ko-KR" altLang="en-US" dirty="0"/>
          </a:p>
        </p:txBody>
      </p:sp>
      <p:cxnSp>
        <p:nvCxnSpPr>
          <p:cNvPr id="22" name="직선 연결선 21"/>
          <p:cNvCxnSpPr/>
          <p:nvPr/>
        </p:nvCxnSpPr>
        <p:spPr>
          <a:xfrm>
            <a:off x="1128600" y="5248800"/>
            <a:ext cx="252000" cy="0"/>
          </a:xfrm>
          <a:prstGeom prst="line">
            <a:avLst/>
          </a:prstGeom>
          <a:ln w="603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1128600" y="7336800"/>
            <a:ext cx="252000" cy="0"/>
          </a:xfrm>
          <a:prstGeom prst="line">
            <a:avLst/>
          </a:prstGeom>
          <a:ln w="603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1281000" y="11512800"/>
            <a:ext cx="4887600" cy="0"/>
          </a:xfrm>
          <a:prstGeom prst="line">
            <a:avLst/>
          </a:prstGeom>
          <a:ln w="3810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0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572</TotalTime>
  <Words>88</Words>
  <Application>Microsoft Office PowerPoint</Application>
  <PresentationFormat>A3 용지(297x420mm)</PresentationFormat>
  <Paragraphs>15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</dc:creator>
  <cp:lastModifiedBy>User</cp:lastModifiedBy>
  <cp:revision>47</cp:revision>
  <cp:lastPrinted>2019-10-30T01:24:16Z</cp:lastPrinted>
  <dcterms:created xsi:type="dcterms:W3CDTF">2019-10-27T08:34:59Z</dcterms:created>
  <dcterms:modified xsi:type="dcterms:W3CDTF">2019-10-31T09:49:24Z</dcterms:modified>
</cp:coreProperties>
</file>