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33" d="100"/>
          <a:sy n="33" d="100"/>
        </p:scale>
        <p:origin x="-1128" y="-62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ko-KR" altLang="en-US" sz="3400" kern="1300" spc="-3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찾아가는 진로진학 학부모설명회</a:t>
            </a:r>
            <a:endParaRPr lang="ko-KR" altLang="en-US" sz="3400" kern="1300" spc="-3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260648" y="3584848"/>
            <a:ext cx="6254453" cy="5613322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2014.12.09(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화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)19:00-22:00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대인고등학교 어진관 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3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층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강당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)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박권우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            (</a:t>
            </a:r>
            <a:r>
              <a:rPr lang="ko-KR" altLang="en-US" sz="1900" b="1" dirty="0" err="1" smtClean="0">
                <a:latin typeface="굴림체" pitchFamily="49" charset="-127"/>
                <a:ea typeface="굴림체" pitchFamily="49" charset="-127"/>
              </a:rPr>
              <a:t>이대부속고등학교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입시전략실장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)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대인고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1800" b="1" spc="-200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“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자녀와 함께 듣는 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2016,2017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학년도 대입설명회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- 2016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대입전형과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2017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대입 준비방향 안내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150" dirty="0" smtClean="0">
                <a:latin typeface="굴림체" pitchFamily="49" charset="-127"/>
                <a:ea typeface="굴림체" pitchFamily="49" charset="-127"/>
              </a:rPr>
              <a:t>대입전형 유형별 특징과 준비방법 안내</a:t>
            </a:r>
            <a:endParaRPr lang="en-US" altLang="ko-KR" sz="1900" b="1" kern="1000" spc="-150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74364" y="2223385"/>
            <a:ext cx="6377851" cy="127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ko-KR" altLang="en-US" sz="1900" b="1" spc="31" dirty="0" smtClean="0"/>
              <a:t> 변화하는 대입전형방법의 분석을 통한 대입준비 방향과 </a:t>
            </a:r>
            <a:r>
              <a:rPr lang="ko-KR" altLang="en-US" sz="1900" b="1" spc="-31" dirty="0" smtClean="0"/>
              <a:t>교육방법을 제시하고 학부모의 입시 불안감을 해소하고자 </a:t>
            </a:r>
            <a:r>
              <a:rPr lang="ko-KR" altLang="en-US" sz="1900" b="1" spc="31" dirty="0" smtClean="0">
                <a:latin typeface="돋움" pitchFamily="50" charset="-127"/>
                <a:ea typeface="돋움" pitchFamily="50" charset="-127"/>
              </a:rPr>
              <a:t>아래와 같이 설명회를 개최하오니 관심있으신 분들의 많은 참여를 </a:t>
            </a:r>
            <a:r>
              <a:rPr lang="ko-KR" altLang="en-US" sz="1900" b="1" spc="31" dirty="0" err="1" smtClean="0">
                <a:latin typeface="돋움" pitchFamily="50" charset="-127"/>
                <a:ea typeface="돋움" pitchFamily="50" charset="-127"/>
              </a:rPr>
              <a:t>부탁드립니다</a:t>
            </a:r>
            <a:r>
              <a:rPr lang="en-US" altLang="ko-KR" sz="1900" b="1" spc="31" dirty="0" smtClean="0">
                <a:latin typeface="돋움" pitchFamily="50" charset="-127"/>
                <a:ea typeface="돋움" pitchFamily="50" charset="-127"/>
              </a:rPr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210</TotalTime>
  <Words>97</Words>
  <Application>Microsoft Office PowerPoint</Application>
  <PresentationFormat>A4 용지(210x297mm)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찾아가는 진로진학 학부모설명회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37</cp:revision>
  <dcterms:created xsi:type="dcterms:W3CDTF">2011-04-04T00:38:05Z</dcterms:created>
  <dcterms:modified xsi:type="dcterms:W3CDTF">2014-11-21T00:54:01Z</dcterms:modified>
</cp:coreProperties>
</file>