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혜영 이" initials="혜이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21" d="100"/>
          <a:sy n="121" d="100"/>
        </p:scale>
        <p:origin x="-138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48FD154-AB6C-44EF-A91F-E27C11ADC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983AE386-9880-437E-B551-76F8E9E345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75995D0-2F6C-4D70-9D19-4DEFB769D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6F214343-4AF8-4B50-A251-EBAD128F2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2FA40607-D77E-49E6-BCFA-7611E9E10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0905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3B8D4D4-4C00-428F-A489-8C19E81AC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0742636C-C2BD-4637-B69B-4DA5631F7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CED15169-620E-4835-8F32-F716D22EF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6D3E3FFC-E408-4A45-9059-0FFF2EDB3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499143A2-10EB-494E-8C11-493CB6EEE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185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17D309E-02D1-4461-8AC4-AF1AD3325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796E7761-F775-4593-AEA9-CFFA9BC3E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22A5678F-E29D-4388-AC5A-6476C82E2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D9695070-B005-4975-BB5E-08A6629E2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CE06FC14-EB7A-44B4-963E-8C7EDA12B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1898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4B3EDE53-5D54-450C-8E0E-18C8FE1FF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41DE97DB-E201-472E-9FBF-EB40C86E71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A4939250-E512-4609-B840-4B622C66E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3818A190-C749-4281-8532-D5224D6B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F934B02C-8DE3-4063-AE4B-CA0AE6CDC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EE2BAE9E-9977-41EB-A02B-0E73E38C8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999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96BEF70-695A-4A52-940F-380F33BF9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A71D2E8B-C3B0-4372-A83F-0603C7388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29D917DE-10E1-40DD-9D05-4DE0E4571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94C121E9-6E49-4BBC-AE0D-258ED0090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D6019D76-D00E-4F6A-BE8D-994D25181C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B242DBF7-73EA-4FFD-9D5C-FAE78B167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26AE34BD-03B2-4A5E-8E8D-A8DB664D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F808E45E-4CB9-418F-8FFC-F7923F267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2686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4A8A49C-273C-4BE9-A858-6386125B2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3ED556AE-1A09-4215-BF29-296B230B8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1D74DF52-E99B-4D5F-B3A9-1EEDDEBD5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E14D5D8-5B2C-4535-A616-DEEF13E56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715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D51D43F1-BF24-4796-BEDA-15C78A0BA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2BDEC812-8F1A-4589-8B92-8D60B92A0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60F17728-1792-44C1-8CB6-E1D1B4A36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070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409FA0D-99E1-44EE-9836-3C1CCAE38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A254E35C-175B-4033-B29C-73EAE2A78F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D329D7E3-8725-4E75-A8E7-D722A30EF9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CAA86E3C-2810-4643-BBDA-C41181BD7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A5F032B8-2298-4CA0-9BCE-08E1BEE14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034B0D35-A7C4-4ABA-902A-9860B545B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481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548F56A-68BF-4554-BED4-09B673D9C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AFEF3987-ABFC-4274-B67E-B686F24805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47C9710E-B4B5-47B7-B69C-487BFF5507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37E5BD86-1A9D-42F6-8E3E-B67F12D19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A5110B96-D935-4F02-86D9-143740EAD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BC91B8FC-E948-4CA9-AB3F-C3FDA4812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383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CBFE0DB-8609-4D96-84A4-AA4210EB4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9BDF151E-A0E0-4E8B-8988-3B1632F7BC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14AAB483-5E70-412A-8BA3-FED112CB3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66E662F4-27F1-4B72-B78B-FD8EE7E5D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69CF2AA-83D1-44E3-81CC-380B1BFDE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123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0E29811D-FB9F-4182-9316-F86B484244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5E8CA5E9-3E33-4848-82FE-0B15B6DDD6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A83AC64A-9EA3-4172-9FC5-F72B91279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580A3EFC-01F8-422C-A775-C510131A8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DE00978-F0EA-4ABA-85B5-B2DA51EB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726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888A7FB4-6261-452D-906A-AD849EB91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A86192DD-77DA-494C-B1E8-1952C5374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9113F3DD-EE24-4137-BD67-801C7AA9A1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E036F-A488-4F1C-A41C-605236416AC9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DD0FBEEE-A566-4007-BFDD-CB028BB1F9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8D6E942-0DA0-4633-A8E9-8CC5266E5F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36DF3-6100-4462-910C-EDB88CE43D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974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2C6A3417-2BBB-418D-AF89-544BC0611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339" y="0"/>
            <a:ext cx="6609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02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인천 2호선 편성</dc:title>
  <dc:creator>혜영 이</dc:creator>
  <cp:lastModifiedBy>Seogu</cp:lastModifiedBy>
  <cp:revision>30</cp:revision>
  <dcterms:created xsi:type="dcterms:W3CDTF">2018-12-13T07:24:35Z</dcterms:created>
  <dcterms:modified xsi:type="dcterms:W3CDTF">2019-10-15T06:01:08Z</dcterms:modified>
</cp:coreProperties>
</file>